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5.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6.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7.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8.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0.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2.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3.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377" r:id="rId6"/>
    <p:sldId id="387" r:id="rId7"/>
    <p:sldId id="378" r:id="rId8"/>
    <p:sldId id="356" r:id="rId9"/>
    <p:sldId id="372" r:id="rId10"/>
    <p:sldId id="357" r:id="rId11"/>
    <p:sldId id="386" r:id="rId12"/>
    <p:sldId id="393" r:id="rId13"/>
    <p:sldId id="382" r:id="rId14"/>
    <p:sldId id="381" r:id="rId15"/>
    <p:sldId id="383" r:id="rId16"/>
    <p:sldId id="362" r:id="rId17"/>
    <p:sldId id="384" r:id="rId18"/>
    <p:sldId id="388" r:id="rId19"/>
    <p:sldId id="389" r:id="rId20"/>
    <p:sldId id="365" r:id="rId21"/>
    <p:sldId id="344" r:id="rId22"/>
    <p:sldId id="346" r:id="rId23"/>
    <p:sldId id="351" r:id="rId24"/>
    <p:sldId id="371" r:id="rId25"/>
    <p:sldId id="379" r:id="rId26"/>
    <p:sldId id="392" r:id="rId27"/>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C428D2-5636-4705-A7E7-9506C0C2027C}" v="308" dt="2024-03-12T00:00:32.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84504" autoAdjust="0"/>
  </p:normalViewPr>
  <p:slideViewPr>
    <p:cSldViewPr snapToGrid="0">
      <p:cViewPr varScale="1">
        <p:scale>
          <a:sx n="101" d="100"/>
          <a:sy n="101" d="100"/>
        </p:scale>
        <p:origin x="1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306EE6ED-A720-433C-BE33-7121E5A04C97}">
      <dgm:prSet/>
      <dgm:spPr/>
      <dgm:t>
        <a:bodyPr/>
        <a:lstStyle/>
        <a:p>
          <a:r>
            <a:rPr lang="en-AU" b="1" dirty="0">
              <a:latin typeface="Cambria" panose="02040503050406030204" pitchFamily="18" charset="0"/>
              <a:ea typeface="Cambria" panose="02040503050406030204" pitchFamily="18" charset="0"/>
            </a:rPr>
            <a:t>Bargaining commenced September 2023</a:t>
          </a:r>
          <a:endParaRPr lang="en-GB" b="1" dirty="0">
            <a:latin typeface="Cambria" panose="02040503050406030204" pitchFamily="18" charset="0"/>
            <a:ea typeface="Cambria" panose="02040503050406030204" pitchFamily="18" charset="0"/>
          </a:endParaRPr>
        </a:p>
      </dgm:t>
    </dgm:pt>
    <dgm:pt modelId="{06A683D5-9612-45F7-BD5E-122F319D765A}" type="parTrans" cxnId="{7C639EBC-054B-4C15-B8E4-87FE3D2374F0}">
      <dgm:prSet/>
      <dgm:spPr/>
      <dgm:t>
        <a:bodyPr/>
        <a:lstStyle/>
        <a:p>
          <a:endParaRPr lang="en-AU"/>
        </a:p>
      </dgm:t>
    </dgm:pt>
    <dgm:pt modelId="{4F381DD8-3158-4657-A53A-8C83F8D5FFF3}" type="sibTrans" cxnId="{7C639EBC-054B-4C15-B8E4-87FE3D2374F0}">
      <dgm:prSet/>
      <dgm:spPr/>
      <dgm:t>
        <a:bodyPr/>
        <a:lstStyle/>
        <a:p>
          <a:endParaRPr lang="en-AU"/>
        </a:p>
      </dgm:t>
    </dgm:pt>
    <dgm:pt modelId="{1876934D-4C75-4A6E-BD6C-045F3C9F5F8A}">
      <dgm:prSet custT="1"/>
      <dgm:spPr/>
      <dgm:t>
        <a:bodyPr/>
        <a:lstStyle/>
        <a:p>
          <a:r>
            <a:rPr lang="en-AU" sz="3200" dirty="0">
              <a:latin typeface="Cambria" panose="02040503050406030204" pitchFamily="18" charset="0"/>
              <a:ea typeface="Cambria" panose="02040503050406030204" pitchFamily="18" charset="0"/>
            </a:rPr>
            <a:t>Weekly meetings up to Christmas.</a:t>
          </a:r>
        </a:p>
      </dgm:t>
    </dgm:pt>
    <dgm:pt modelId="{386D1953-D0E2-4655-8582-2327003C5528}" type="parTrans" cxnId="{80736915-2004-4B27-88A6-E7814236C1B1}">
      <dgm:prSet/>
      <dgm:spPr/>
      <dgm:t>
        <a:bodyPr/>
        <a:lstStyle/>
        <a:p>
          <a:endParaRPr lang="en-AU"/>
        </a:p>
      </dgm:t>
    </dgm:pt>
    <dgm:pt modelId="{3029D25C-74AC-44DD-8C93-B216E4ECC76F}" type="sibTrans" cxnId="{80736915-2004-4B27-88A6-E7814236C1B1}">
      <dgm:prSet/>
      <dgm:spPr/>
      <dgm:t>
        <a:bodyPr/>
        <a:lstStyle/>
        <a:p>
          <a:endParaRPr lang="en-AU"/>
        </a:p>
      </dgm:t>
    </dgm:pt>
    <dgm:pt modelId="{65C85E0E-61C9-42D5-91C5-7929308EA9F9}">
      <dgm:prSet custT="1"/>
      <dgm:spPr/>
      <dgm:t>
        <a:bodyPr/>
        <a:lstStyle/>
        <a:p>
          <a:r>
            <a:rPr lang="en-AU" sz="3200" dirty="0">
              <a:latin typeface="Cambria" panose="02040503050406030204" pitchFamily="18" charset="0"/>
              <a:ea typeface="Cambria" panose="02040503050406030204" pitchFamily="18" charset="0"/>
            </a:rPr>
            <a:t>After Xmas break negotiations resumed with an independent facilitator provided in the renegotiation clause – former FWC Commissioner Julius Roe</a:t>
          </a:r>
        </a:p>
      </dgm:t>
    </dgm:pt>
    <dgm:pt modelId="{94DF1328-B7EF-4C95-B082-05B97989CDE5}" type="parTrans" cxnId="{4984FE9F-A5B7-4CA3-9B25-5E84B1AD2717}">
      <dgm:prSet/>
      <dgm:spPr/>
      <dgm:t>
        <a:bodyPr/>
        <a:lstStyle/>
        <a:p>
          <a:endParaRPr lang="en-AU"/>
        </a:p>
      </dgm:t>
    </dgm:pt>
    <dgm:pt modelId="{F2745835-A091-47E4-9028-86ED7EF3A4CB}" type="sibTrans" cxnId="{4984FE9F-A5B7-4CA3-9B25-5E84B1AD2717}">
      <dgm:prSet/>
      <dgm:spPr/>
      <dgm:t>
        <a:bodyPr/>
        <a:lstStyle/>
        <a:p>
          <a:endParaRPr lang="en-AU"/>
        </a:p>
      </dgm:t>
    </dgm:pt>
    <dgm:pt modelId="{B6E48073-CE2C-43FC-94DC-7EA4363E2C71}">
      <dgm:prSet custT="1"/>
      <dgm:spPr/>
      <dgm:t>
        <a:bodyPr/>
        <a:lstStyle/>
        <a:p>
          <a:r>
            <a:rPr lang="en-AU" sz="3200" dirty="0">
              <a:latin typeface="Cambria" panose="02040503050406030204" pitchFamily="18" charset="0"/>
              <a:ea typeface="Cambria" panose="02040503050406030204" pitchFamily="18" charset="0"/>
            </a:rPr>
            <a:t>CPSU wants to reach agreement as close to the current agreement nominal expiry date (20 March 2024)</a:t>
          </a:r>
        </a:p>
      </dgm:t>
    </dgm:pt>
    <dgm:pt modelId="{85C27FFE-E4B8-4464-9F84-A731A7F836F3}" type="parTrans" cxnId="{DC87A450-E634-4AB9-883E-A3C25FCAADC9}">
      <dgm:prSet/>
      <dgm:spPr/>
      <dgm:t>
        <a:bodyPr/>
        <a:lstStyle/>
        <a:p>
          <a:endParaRPr lang="en-AU"/>
        </a:p>
      </dgm:t>
    </dgm:pt>
    <dgm:pt modelId="{A7AE0872-F907-48C0-8E0E-7309AAF3DACE}" type="sibTrans" cxnId="{DC87A450-E634-4AB9-883E-A3C25FCAADC9}">
      <dgm:prSet/>
      <dgm:spPr/>
      <dgm:t>
        <a:bodyPr/>
        <a:lstStyle/>
        <a:p>
          <a:endParaRPr lang="en-AU"/>
        </a:p>
      </dgm:t>
    </dgm:pt>
    <dgm:pt modelId="{6683EBF2-8374-4FA7-B5B6-79BABC03E57F}">
      <dgm:prSet custT="1"/>
      <dgm:spPr/>
      <dgm:t>
        <a:bodyPr/>
        <a:lstStyle/>
        <a:p>
          <a:r>
            <a:rPr lang="en-AU" sz="3200" dirty="0">
              <a:latin typeface="Cambria" panose="02040503050406030204" pitchFamily="18" charset="0"/>
              <a:ea typeface="Cambria" panose="02040503050406030204" pitchFamily="18" charset="0"/>
            </a:rPr>
            <a:t>Want to get money into members pockets</a:t>
          </a:r>
        </a:p>
      </dgm:t>
    </dgm:pt>
    <dgm:pt modelId="{2E1B1CED-DC46-4EEB-9390-86386938F990}" type="parTrans" cxnId="{64DD5275-F718-4EB6-913E-25201292F1B5}">
      <dgm:prSet/>
      <dgm:spPr/>
      <dgm:t>
        <a:bodyPr/>
        <a:lstStyle/>
        <a:p>
          <a:endParaRPr lang="en-AU"/>
        </a:p>
      </dgm:t>
    </dgm:pt>
    <dgm:pt modelId="{226E75D7-18D0-4AE6-8015-4C2F921B5D18}" type="sibTrans" cxnId="{64DD5275-F718-4EB6-913E-25201292F1B5}">
      <dgm:prSet/>
      <dgm:spPr/>
      <dgm:t>
        <a:bodyPr/>
        <a:lstStyle/>
        <a:p>
          <a:endParaRPr lang="en-AU"/>
        </a:p>
      </dgm:t>
    </dgm:pt>
    <dgm:pt modelId="{57C5A884-77F8-43A3-BFF7-B71B36B0B1AB}">
      <dgm:prSet custT="1"/>
      <dgm:spPr/>
      <dgm:t>
        <a:bodyPr/>
        <a:lstStyle/>
        <a:p>
          <a:r>
            <a:rPr lang="en-AU" sz="3200" dirty="0">
              <a:latin typeface="Cambria" panose="02040503050406030204" pitchFamily="18" charset="0"/>
              <a:ea typeface="Cambria" panose="02040503050406030204" pitchFamily="18" charset="0"/>
            </a:rPr>
            <a:t>Want to avoid expensive lengthy litigation</a:t>
          </a:r>
        </a:p>
      </dgm:t>
    </dgm:pt>
    <dgm:pt modelId="{020BEEF5-A8FB-402D-804C-FA4D0D5E58EC}" type="parTrans" cxnId="{986E8071-D2B7-48AD-B335-7DE1E4028898}">
      <dgm:prSet/>
      <dgm:spPr/>
      <dgm:t>
        <a:bodyPr/>
        <a:lstStyle/>
        <a:p>
          <a:endParaRPr lang="en-AU"/>
        </a:p>
      </dgm:t>
    </dgm:pt>
    <dgm:pt modelId="{7E4F90E9-D177-4192-8C7F-DC214D4385A1}" type="sibTrans" cxnId="{986E8071-D2B7-48AD-B335-7DE1E4028898}">
      <dgm:prSet/>
      <dgm:spPr/>
      <dgm:t>
        <a:bodyPr/>
        <a:lstStyle/>
        <a:p>
          <a:endParaRPr lang="en-AU"/>
        </a:p>
      </dgm:t>
    </dgm:pt>
    <dgm:pt modelId="{F48C3345-B4E5-46F6-B02C-374AE8725A4F}">
      <dgm:prSet custT="1"/>
      <dgm:spPr/>
      <dgm:t>
        <a:bodyPr/>
        <a:lstStyle/>
        <a:p>
          <a:r>
            <a:rPr lang="en-AU" sz="3200" dirty="0">
              <a:latin typeface="Cambria" panose="02040503050406030204" pitchFamily="18" charset="0"/>
              <a:ea typeface="Cambria" panose="02040503050406030204" pitchFamily="18" charset="0"/>
            </a:rPr>
            <a:t>Clause 3.5 sets out renegotiation period</a:t>
          </a:r>
        </a:p>
      </dgm:t>
    </dgm:pt>
    <dgm:pt modelId="{D452CC42-4ECB-44BC-A180-BE68035F510D}" type="parTrans" cxnId="{B255BFE2-557E-44F3-9D7A-056399B4B814}">
      <dgm:prSet/>
      <dgm:spPr/>
      <dgm:t>
        <a:bodyPr/>
        <a:lstStyle/>
        <a:p>
          <a:endParaRPr lang="en-AU"/>
        </a:p>
      </dgm:t>
    </dgm:pt>
    <dgm:pt modelId="{E9D5286D-EE0A-4994-8E27-7C5729D00516}" type="sibTrans" cxnId="{B255BFE2-557E-44F3-9D7A-056399B4B814}">
      <dgm:prSet/>
      <dgm:spPr/>
      <dgm:t>
        <a:bodyPr/>
        <a:lstStyle/>
        <a:p>
          <a:endParaRPr lang="en-AU"/>
        </a:p>
      </dgm:t>
    </dgm:pt>
    <dgm:pt modelId="{621F30F2-37DE-4DA5-929A-83FC62F0A279}" type="pres">
      <dgm:prSet presAssocID="{B91A6369-1FD2-46A0-AF5F-A61FA2D26F18}" presName="linear" presStyleCnt="0">
        <dgm:presLayoutVars>
          <dgm:dir/>
          <dgm:animLvl val="lvl"/>
          <dgm:resizeHandles val="exact"/>
        </dgm:presLayoutVars>
      </dgm:prSet>
      <dgm:spPr/>
    </dgm:pt>
    <dgm:pt modelId="{60D30A9D-4FBC-432E-9499-DFADAE5A7967}" type="pres">
      <dgm:prSet presAssocID="{306EE6ED-A720-433C-BE33-7121E5A04C97}" presName="parentLin" presStyleCnt="0"/>
      <dgm:spPr/>
    </dgm:pt>
    <dgm:pt modelId="{E85B1CA3-3E4E-47E9-AB1D-BEB7F0D1DC0E}" type="pres">
      <dgm:prSet presAssocID="{306EE6ED-A720-433C-BE33-7121E5A04C97}" presName="parentLeftMargin" presStyleLbl="node1" presStyleIdx="0" presStyleCnt="1"/>
      <dgm:spPr/>
    </dgm:pt>
    <dgm:pt modelId="{624214A2-5915-484B-9BE7-28D5DC25C27B}" type="pres">
      <dgm:prSet presAssocID="{306EE6ED-A720-433C-BE33-7121E5A04C97}" presName="parentText" presStyleLbl="node1" presStyleIdx="0" presStyleCnt="1">
        <dgm:presLayoutVars>
          <dgm:chMax val="0"/>
          <dgm:bulletEnabled val="1"/>
        </dgm:presLayoutVars>
      </dgm:prSet>
      <dgm:spPr/>
    </dgm:pt>
    <dgm:pt modelId="{44FCB637-745E-46B0-8994-CA7BD98B941D}" type="pres">
      <dgm:prSet presAssocID="{306EE6ED-A720-433C-BE33-7121E5A04C97}" presName="negativeSpace" presStyleCnt="0"/>
      <dgm:spPr/>
    </dgm:pt>
    <dgm:pt modelId="{44DB9806-3612-41B4-880D-08EDFF147FA3}" type="pres">
      <dgm:prSet presAssocID="{306EE6ED-A720-433C-BE33-7121E5A04C97}" presName="childText" presStyleLbl="conFgAcc1" presStyleIdx="0" presStyleCnt="1">
        <dgm:presLayoutVars>
          <dgm:bulletEnabled val="1"/>
        </dgm:presLayoutVars>
      </dgm:prSet>
      <dgm:spPr/>
    </dgm:pt>
  </dgm:ptLst>
  <dgm:cxnLst>
    <dgm:cxn modelId="{80736915-2004-4B27-88A6-E7814236C1B1}" srcId="{306EE6ED-A720-433C-BE33-7121E5A04C97}" destId="{1876934D-4C75-4A6E-BD6C-045F3C9F5F8A}" srcOrd="1" destOrd="0" parTransId="{386D1953-D0E2-4655-8582-2327003C5528}" sibTransId="{3029D25C-74AC-44DD-8C93-B216E4ECC76F}"/>
    <dgm:cxn modelId="{5787CE19-C574-4799-A01D-49411A5DFFF0}" type="presOf" srcId="{B6E48073-CE2C-43FC-94DC-7EA4363E2C71}" destId="{44DB9806-3612-41B4-880D-08EDFF147FA3}" srcOrd="0" destOrd="3" presId="urn:microsoft.com/office/officeart/2005/8/layout/list1"/>
    <dgm:cxn modelId="{68DDD436-3BA4-40E4-AA41-0EDC901A13CB}" type="presOf" srcId="{306EE6ED-A720-433C-BE33-7121E5A04C97}" destId="{E85B1CA3-3E4E-47E9-AB1D-BEB7F0D1DC0E}" srcOrd="0" destOrd="0" presId="urn:microsoft.com/office/officeart/2005/8/layout/list1"/>
    <dgm:cxn modelId="{B808CE3B-AC00-4CAF-85C0-3B436DE32658}" type="presOf" srcId="{1876934D-4C75-4A6E-BD6C-045F3C9F5F8A}" destId="{44DB9806-3612-41B4-880D-08EDFF147FA3}" srcOrd="0" destOrd="1" presId="urn:microsoft.com/office/officeart/2005/8/layout/list1"/>
    <dgm:cxn modelId="{DC87A450-E634-4AB9-883E-A3C25FCAADC9}" srcId="{306EE6ED-A720-433C-BE33-7121E5A04C97}" destId="{B6E48073-CE2C-43FC-94DC-7EA4363E2C71}" srcOrd="3" destOrd="0" parTransId="{85C27FFE-E4B8-4464-9F84-A731A7F836F3}" sibTransId="{A7AE0872-F907-48C0-8E0E-7309AAF3DACE}"/>
    <dgm:cxn modelId="{986E8071-D2B7-48AD-B335-7DE1E4028898}" srcId="{306EE6ED-A720-433C-BE33-7121E5A04C97}" destId="{57C5A884-77F8-43A3-BFF7-B71B36B0B1AB}" srcOrd="5" destOrd="0" parTransId="{020BEEF5-A8FB-402D-804C-FA4D0D5E58EC}" sibTransId="{7E4F90E9-D177-4192-8C7F-DC214D4385A1}"/>
    <dgm:cxn modelId="{64DD5275-F718-4EB6-913E-25201292F1B5}" srcId="{306EE6ED-A720-433C-BE33-7121E5A04C97}" destId="{6683EBF2-8374-4FA7-B5B6-79BABC03E57F}" srcOrd="4" destOrd="0" parTransId="{2E1B1CED-DC46-4EEB-9390-86386938F990}" sibTransId="{226E75D7-18D0-4AE6-8015-4C2F921B5D18}"/>
    <dgm:cxn modelId="{2B900E85-2A64-4374-9EF7-9CAC93F04423}" type="presOf" srcId="{306EE6ED-A720-433C-BE33-7121E5A04C97}" destId="{624214A2-5915-484B-9BE7-28D5DC25C27B}" srcOrd="1" destOrd="0" presId="urn:microsoft.com/office/officeart/2005/8/layout/list1"/>
    <dgm:cxn modelId="{B0087E8C-B907-4F7D-BB8E-BB589703984A}" type="presOf" srcId="{65C85E0E-61C9-42D5-91C5-7929308EA9F9}" destId="{44DB9806-3612-41B4-880D-08EDFF147FA3}" srcOrd="0" destOrd="2" presId="urn:microsoft.com/office/officeart/2005/8/layout/list1"/>
    <dgm:cxn modelId="{4984FE9F-A5B7-4CA3-9B25-5E84B1AD2717}" srcId="{306EE6ED-A720-433C-BE33-7121E5A04C97}" destId="{65C85E0E-61C9-42D5-91C5-7929308EA9F9}" srcOrd="2" destOrd="0" parTransId="{94DF1328-B7EF-4C95-B082-05B97989CDE5}" sibTransId="{F2745835-A091-47E4-9028-86ED7EF3A4CB}"/>
    <dgm:cxn modelId="{19D3E3B7-CCC5-4034-9744-BF06F85E3637}" type="presOf" srcId="{57C5A884-77F8-43A3-BFF7-B71B36B0B1AB}" destId="{44DB9806-3612-41B4-880D-08EDFF147FA3}" srcOrd="0" destOrd="5" presId="urn:microsoft.com/office/officeart/2005/8/layout/list1"/>
    <dgm:cxn modelId="{7C639EBC-054B-4C15-B8E4-87FE3D2374F0}" srcId="{B91A6369-1FD2-46A0-AF5F-A61FA2D26F18}" destId="{306EE6ED-A720-433C-BE33-7121E5A04C97}" srcOrd="0" destOrd="0" parTransId="{06A683D5-9612-45F7-BD5E-122F319D765A}" sibTransId="{4F381DD8-3158-4657-A53A-8C83F8D5FFF3}"/>
    <dgm:cxn modelId="{F8DC6ACE-8AAE-4F50-8894-12B43D1C4488}" type="presOf" srcId="{B91A6369-1FD2-46A0-AF5F-A61FA2D26F18}" destId="{621F30F2-37DE-4DA5-929A-83FC62F0A279}" srcOrd="0" destOrd="0" presId="urn:microsoft.com/office/officeart/2005/8/layout/list1"/>
    <dgm:cxn modelId="{B255BFE2-557E-44F3-9D7A-056399B4B814}" srcId="{306EE6ED-A720-433C-BE33-7121E5A04C97}" destId="{F48C3345-B4E5-46F6-B02C-374AE8725A4F}" srcOrd="0" destOrd="0" parTransId="{D452CC42-4ECB-44BC-A180-BE68035F510D}" sibTransId="{E9D5286D-EE0A-4994-8E27-7C5729D00516}"/>
    <dgm:cxn modelId="{E0C27EE4-114E-457C-97C7-4AD9F2FD4058}" type="presOf" srcId="{6683EBF2-8374-4FA7-B5B6-79BABC03E57F}" destId="{44DB9806-3612-41B4-880D-08EDFF147FA3}" srcOrd="0" destOrd="4" presId="urn:microsoft.com/office/officeart/2005/8/layout/list1"/>
    <dgm:cxn modelId="{87A744EF-36FE-428A-8B0C-B1813BAFD16D}" type="presOf" srcId="{F48C3345-B4E5-46F6-B02C-374AE8725A4F}" destId="{44DB9806-3612-41B4-880D-08EDFF147FA3}" srcOrd="0" destOrd="0" presId="urn:microsoft.com/office/officeart/2005/8/layout/list1"/>
    <dgm:cxn modelId="{D74C096A-2483-4CCB-B3F8-713AE92833D6}" type="presParOf" srcId="{621F30F2-37DE-4DA5-929A-83FC62F0A279}" destId="{60D30A9D-4FBC-432E-9499-DFADAE5A7967}" srcOrd="0" destOrd="0" presId="urn:microsoft.com/office/officeart/2005/8/layout/list1"/>
    <dgm:cxn modelId="{65E38157-5545-4E9A-93C2-D166A102ED59}" type="presParOf" srcId="{60D30A9D-4FBC-432E-9499-DFADAE5A7967}" destId="{E85B1CA3-3E4E-47E9-AB1D-BEB7F0D1DC0E}" srcOrd="0" destOrd="0" presId="urn:microsoft.com/office/officeart/2005/8/layout/list1"/>
    <dgm:cxn modelId="{17CABBC7-C99E-4482-8E53-957A6F415197}" type="presParOf" srcId="{60D30A9D-4FBC-432E-9499-DFADAE5A7967}" destId="{624214A2-5915-484B-9BE7-28D5DC25C27B}" srcOrd="1" destOrd="0" presId="urn:microsoft.com/office/officeart/2005/8/layout/list1"/>
    <dgm:cxn modelId="{B3F58329-ED6D-45BA-89E4-09922A028810}" type="presParOf" srcId="{621F30F2-37DE-4DA5-929A-83FC62F0A279}" destId="{44FCB637-745E-46B0-8994-CA7BD98B941D}" srcOrd="1" destOrd="0" presId="urn:microsoft.com/office/officeart/2005/8/layout/list1"/>
    <dgm:cxn modelId="{5D235619-6CA0-467B-820F-D3E4761FB8E5}" type="presParOf" srcId="{621F30F2-37DE-4DA5-929A-83FC62F0A279}" destId="{44DB9806-3612-41B4-880D-08EDFF147FA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C63CBB0A-CA10-4C59-ABD2-8A6A3B61AE10}">
      <dgm:prSet phldrT="[Text]" custT="1"/>
      <dgm:spPr/>
      <dgm:t>
        <a:bodyPr/>
        <a:lstStyle/>
        <a:p>
          <a:r>
            <a:rPr lang="en-GB" sz="3000" b="1" dirty="0">
              <a:latin typeface="Cambria" panose="02040503050406030204" pitchFamily="18" charset="0"/>
              <a:ea typeface="Cambria" panose="02040503050406030204" pitchFamily="18" charset="0"/>
            </a:rPr>
            <a:t>Government position</a:t>
          </a:r>
        </a:p>
      </dgm:t>
    </dgm:pt>
    <dgm:pt modelId="{FBD2015E-A362-47A4-92D1-05E63CE05745}" type="parTrans" cxnId="{D7751460-BC7D-469A-AC1E-65A7AFECCD13}">
      <dgm:prSet/>
      <dgm:spPr/>
      <dgm:t>
        <a:bodyPr/>
        <a:lstStyle/>
        <a:p>
          <a:endParaRPr lang="en-AU"/>
        </a:p>
      </dgm:t>
    </dgm:pt>
    <dgm:pt modelId="{DA470B40-C2F2-41FC-AB36-926D8C7901EC}" type="sibTrans" cxnId="{D7751460-BC7D-469A-AC1E-65A7AFECCD13}">
      <dgm:prSet/>
      <dgm:spPr/>
      <dgm:t>
        <a:bodyPr/>
        <a:lstStyle/>
        <a:p>
          <a:endParaRPr lang="en-AU"/>
        </a:p>
      </dgm:t>
    </dgm:pt>
    <dgm:pt modelId="{F63F74C8-8AD6-44A4-BB8B-CF4211CF0431}">
      <dgm:prSet custT="1"/>
      <dgm:spPr/>
      <dgm:t>
        <a:bodyPr/>
        <a:lstStyle/>
        <a:p>
          <a:r>
            <a:rPr lang="en-GB" sz="3000" dirty="0">
              <a:latin typeface="Cambria" panose="02040503050406030204" pitchFamily="18" charset="0"/>
              <a:ea typeface="Cambria" panose="02040503050406030204" pitchFamily="18" charset="0"/>
            </a:rPr>
            <a:t>Additional hours can be expected of higher paid employees</a:t>
          </a:r>
        </a:p>
      </dgm:t>
    </dgm:pt>
    <dgm:pt modelId="{88D7A59D-41B5-4673-A65A-34AF3E398F3A}" type="parTrans" cxnId="{96FBB4DF-33EE-43FF-AAC8-C38A859F696F}">
      <dgm:prSet/>
      <dgm:spPr/>
      <dgm:t>
        <a:bodyPr/>
        <a:lstStyle/>
        <a:p>
          <a:endParaRPr lang="en-AU"/>
        </a:p>
      </dgm:t>
    </dgm:pt>
    <dgm:pt modelId="{7B30E467-BF80-439B-9175-41654625B37E}" type="sibTrans" cxnId="{96FBB4DF-33EE-43FF-AAC8-C38A859F696F}">
      <dgm:prSet/>
      <dgm:spPr/>
      <dgm:t>
        <a:bodyPr/>
        <a:lstStyle/>
        <a:p>
          <a:endParaRPr lang="en-AU"/>
        </a:p>
      </dgm:t>
    </dgm:pt>
    <dgm:pt modelId="{D0E69513-E6C3-4C54-96C9-541F03DF2401}">
      <dgm:prSet custT="1"/>
      <dgm:spPr/>
      <dgm:t>
        <a:bodyPr/>
        <a:lstStyle/>
        <a:p>
          <a:r>
            <a:rPr lang="en-GB" sz="3000" dirty="0">
              <a:latin typeface="Cambria" panose="02040503050406030204" pitchFamily="18" charset="0"/>
              <a:ea typeface="Cambria" panose="02040503050406030204" pitchFamily="18" charset="0"/>
            </a:rPr>
            <a:t>Overtime payment would need to be paid for from Government pay policy</a:t>
          </a:r>
        </a:p>
      </dgm:t>
    </dgm:pt>
    <dgm:pt modelId="{33DA8930-6C0A-4F5A-8E05-970A985123BA}" type="parTrans" cxnId="{C2C1841E-EEAF-4912-A32E-71AA74D21DEA}">
      <dgm:prSet/>
      <dgm:spPr/>
      <dgm:t>
        <a:bodyPr/>
        <a:lstStyle/>
        <a:p>
          <a:endParaRPr lang="en-AU"/>
        </a:p>
      </dgm:t>
    </dgm:pt>
    <dgm:pt modelId="{B6C079EB-471D-4C67-891A-22349AB0EF5A}" type="sibTrans" cxnId="{C2C1841E-EEAF-4912-A32E-71AA74D21DEA}">
      <dgm:prSet/>
      <dgm:spPr/>
      <dgm:t>
        <a:bodyPr/>
        <a:lstStyle/>
        <a:p>
          <a:endParaRPr lang="en-AU"/>
        </a:p>
      </dgm:t>
    </dgm:pt>
    <dgm:pt modelId="{76122FC3-9AE6-4159-949E-24B34B84E72C}">
      <dgm:prSet custT="1"/>
      <dgm:spPr/>
      <dgm:t>
        <a:bodyPr/>
        <a:lstStyle/>
        <a:p>
          <a:r>
            <a:rPr lang="en-GB" sz="3000" dirty="0">
              <a:latin typeface="Cambria" panose="02040503050406030204" pitchFamily="18" charset="0"/>
              <a:ea typeface="Cambria" panose="02040503050406030204" pitchFamily="18" charset="0"/>
            </a:rPr>
            <a:t>This would reduce the pay offer</a:t>
          </a:r>
        </a:p>
      </dgm:t>
    </dgm:pt>
    <dgm:pt modelId="{FD23C466-C361-45D9-A57C-F5224D51C0E0}" type="parTrans" cxnId="{9E0F40EE-6822-4867-A91F-82BBE0631D42}">
      <dgm:prSet/>
      <dgm:spPr/>
    </dgm:pt>
    <dgm:pt modelId="{E3B12CA1-3B53-4C5C-B781-461385B2563F}" type="sibTrans" cxnId="{9E0F40EE-6822-4867-A91F-82BBE0631D42}">
      <dgm:prSet/>
      <dgm:spPr/>
    </dgm:pt>
    <dgm:pt modelId="{4FE7A8FF-6A58-4FF7-979B-AE30B3DC6DF0}">
      <dgm:prSet custT="1"/>
      <dgm:spPr/>
      <dgm:t>
        <a:bodyPr/>
        <a:lstStyle/>
        <a:p>
          <a:r>
            <a:rPr lang="en-GB" sz="3000" dirty="0">
              <a:latin typeface="Cambria" panose="02040503050406030204" pitchFamily="18" charset="0"/>
              <a:ea typeface="Cambria" panose="02040503050406030204" pitchFamily="18" charset="0"/>
            </a:rPr>
            <a:t>CPSU objected to view that salaries already include overtime component </a:t>
          </a:r>
        </a:p>
      </dgm:t>
    </dgm:pt>
    <dgm:pt modelId="{47DB3FA9-9298-44D7-A175-831CD3DE5128}" type="parTrans" cxnId="{73D3CF92-131C-4799-AA90-8958A816278C}">
      <dgm:prSet/>
      <dgm:spPr/>
    </dgm:pt>
    <dgm:pt modelId="{0880CEFF-CADF-4045-8B28-570BEB35A3CA}" type="sibTrans" cxnId="{73D3CF92-131C-4799-AA90-8958A816278C}">
      <dgm:prSet/>
      <dgm:spPr/>
    </dgm:pt>
    <dgm:pt modelId="{3D0F5BB5-5438-4FD6-B592-BEEC564CE6C7}" type="pres">
      <dgm:prSet presAssocID="{B91A6369-1FD2-46A0-AF5F-A61FA2D26F18}" presName="linear" presStyleCnt="0">
        <dgm:presLayoutVars>
          <dgm:dir/>
          <dgm:animLvl val="lvl"/>
          <dgm:resizeHandles val="exact"/>
        </dgm:presLayoutVars>
      </dgm:prSet>
      <dgm:spPr/>
    </dgm:pt>
    <dgm:pt modelId="{1FD8C9EB-673E-4325-A1FB-65DD65EE1473}" type="pres">
      <dgm:prSet presAssocID="{C63CBB0A-CA10-4C59-ABD2-8A6A3B61AE10}" presName="parentLin" presStyleCnt="0"/>
      <dgm:spPr/>
    </dgm:pt>
    <dgm:pt modelId="{C730B355-706C-4F0E-8030-D950FB9F96C1}" type="pres">
      <dgm:prSet presAssocID="{C63CBB0A-CA10-4C59-ABD2-8A6A3B61AE10}" presName="parentLeftMargin" presStyleLbl="node1" presStyleIdx="0" presStyleCnt="1"/>
      <dgm:spPr/>
    </dgm:pt>
    <dgm:pt modelId="{DF0CB2AE-BF77-4C39-A49E-9BA7C6E5A30C}" type="pres">
      <dgm:prSet presAssocID="{C63CBB0A-CA10-4C59-ABD2-8A6A3B61AE10}" presName="parentText" presStyleLbl="node1" presStyleIdx="0" presStyleCnt="1" custScaleY="51098">
        <dgm:presLayoutVars>
          <dgm:chMax val="0"/>
          <dgm:bulletEnabled val="1"/>
        </dgm:presLayoutVars>
      </dgm:prSet>
      <dgm:spPr/>
    </dgm:pt>
    <dgm:pt modelId="{9658ADC7-5D44-4E5E-BE21-57B598145D0B}" type="pres">
      <dgm:prSet presAssocID="{C63CBB0A-CA10-4C59-ABD2-8A6A3B61AE10}" presName="negativeSpace" presStyleCnt="0"/>
      <dgm:spPr/>
    </dgm:pt>
    <dgm:pt modelId="{E0270310-C6DE-4211-ACE4-69A611FE625F}" type="pres">
      <dgm:prSet presAssocID="{C63CBB0A-CA10-4C59-ABD2-8A6A3B61AE10}" presName="childText" presStyleLbl="conFgAcc1" presStyleIdx="0" presStyleCnt="1">
        <dgm:presLayoutVars>
          <dgm:bulletEnabled val="1"/>
        </dgm:presLayoutVars>
      </dgm:prSet>
      <dgm:spPr/>
    </dgm:pt>
  </dgm:ptLst>
  <dgm:cxnLst>
    <dgm:cxn modelId="{C2C1841E-EEAF-4912-A32E-71AA74D21DEA}" srcId="{C63CBB0A-CA10-4C59-ABD2-8A6A3B61AE10}" destId="{D0E69513-E6C3-4C54-96C9-541F03DF2401}" srcOrd="1" destOrd="0" parTransId="{33DA8930-6C0A-4F5A-8E05-970A985123BA}" sibTransId="{B6C079EB-471D-4C67-891A-22349AB0EF5A}"/>
    <dgm:cxn modelId="{6D972227-79F6-4E7B-B26A-70AC0FA74872}" type="presOf" srcId="{F63F74C8-8AD6-44A4-BB8B-CF4211CF0431}" destId="{E0270310-C6DE-4211-ACE4-69A611FE625F}" srcOrd="0" destOrd="0" presId="urn:microsoft.com/office/officeart/2005/8/layout/list1"/>
    <dgm:cxn modelId="{D7751460-BC7D-469A-AC1E-65A7AFECCD13}" srcId="{B91A6369-1FD2-46A0-AF5F-A61FA2D26F18}" destId="{C63CBB0A-CA10-4C59-ABD2-8A6A3B61AE10}" srcOrd="0" destOrd="0" parTransId="{FBD2015E-A362-47A4-92D1-05E63CE05745}" sibTransId="{DA470B40-C2F2-41FC-AB36-926D8C7901EC}"/>
    <dgm:cxn modelId="{06400685-5AB7-43B7-A94D-9A37B49C2176}" type="presOf" srcId="{B91A6369-1FD2-46A0-AF5F-A61FA2D26F18}" destId="{3D0F5BB5-5438-4FD6-B592-BEEC564CE6C7}" srcOrd="0" destOrd="0" presId="urn:microsoft.com/office/officeart/2005/8/layout/list1"/>
    <dgm:cxn modelId="{C4F8D487-91E0-4406-9DDD-128FC5824747}" type="presOf" srcId="{D0E69513-E6C3-4C54-96C9-541F03DF2401}" destId="{E0270310-C6DE-4211-ACE4-69A611FE625F}" srcOrd="0" destOrd="1" presId="urn:microsoft.com/office/officeart/2005/8/layout/list1"/>
    <dgm:cxn modelId="{73D3CF92-131C-4799-AA90-8958A816278C}" srcId="{C63CBB0A-CA10-4C59-ABD2-8A6A3B61AE10}" destId="{4FE7A8FF-6A58-4FF7-979B-AE30B3DC6DF0}" srcOrd="3" destOrd="0" parTransId="{47DB3FA9-9298-44D7-A175-831CD3DE5128}" sibTransId="{0880CEFF-CADF-4045-8B28-570BEB35A3CA}"/>
    <dgm:cxn modelId="{185C24C8-3D67-44E8-ABD0-0A7B5EE62560}" type="presOf" srcId="{C63CBB0A-CA10-4C59-ABD2-8A6A3B61AE10}" destId="{DF0CB2AE-BF77-4C39-A49E-9BA7C6E5A30C}" srcOrd="1" destOrd="0" presId="urn:microsoft.com/office/officeart/2005/8/layout/list1"/>
    <dgm:cxn modelId="{33B32CC9-3BF3-4A7B-8E57-3B73047C56F7}" type="presOf" srcId="{4FE7A8FF-6A58-4FF7-979B-AE30B3DC6DF0}" destId="{E0270310-C6DE-4211-ACE4-69A611FE625F}" srcOrd="0" destOrd="3" presId="urn:microsoft.com/office/officeart/2005/8/layout/list1"/>
    <dgm:cxn modelId="{E42E6DDF-CEAD-4C72-87B4-12F2CA7EE6A0}" type="presOf" srcId="{76122FC3-9AE6-4159-949E-24B34B84E72C}" destId="{E0270310-C6DE-4211-ACE4-69A611FE625F}" srcOrd="0" destOrd="2" presId="urn:microsoft.com/office/officeart/2005/8/layout/list1"/>
    <dgm:cxn modelId="{96FBB4DF-33EE-43FF-AAC8-C38A859F696F}" srcId="{C63CBB0A-CA10-4C59-ABD2-8A6A3B61AE10}" destId="{F63F74C8-8AD6-44A4-BB8B-CF4211CF0431}" srcOrd="0" destOrd="0" parTransId="{88D7A59D-41B5-4673-A65A-34AF3E398F3A}" sibTransId="{7B30E467-BF80-439B-9175-41654625B37E}"/>
    <dgm:cxn modelId="{9E0F40EE-6822-4867-A91F-82BBE0631D42}" srcId="{C63CBB0A-CA10-4C59-ABD2-8A6A3B61AE10}" destId="{76122FC3-9AE6-4159-949E-24B34B84E72C}" srcOrd="2" destOrd="0" parTransId="{FD23C466-C361-45D9-A57C-F5224D51C0E0}" sibTransId="{E3B12CA1-3B53-4C5C-B781-461385B2563F}"/>
    <dgm:cxn modelId="{7F5515F4-6327-4614-9A48-6066D1E048B9}" type="presOf" srcId="{C63CBB0A-CA10-4C59-ABD2-8A6A3B61AE10}" destId="{C730B355-706C-4F0E-8030-D950FB9F96C1}" srcOrd="0" destOrd="0" presId="urn:microsoft.com/office/officeart/2005/8/layout/list1"/>
    <dgm:cxn modelId="{C80EFA61-344B-4611-9D80-A5483F030DB0}" type="presParOf" srcId="{3D0F5BB5-5438-4FD6-B592-BEEC564CE6C7}" destId="{1FD8C9EB-673E-4325-A1FB-65DD65EE1473}" srcOrd="0" destOrd="0" presId="urn:microsoft.com/office/officeart/2005/8/layout/list1"/>
    <dgm:cxn modelId="{1924A619-B37F-4323-91A3-7A467D637266}" type="presParOf" srcId="{1FD8C9EB-673E-4325-A1FB-65DD65EE1473}" destId="{C730B355-706C-4F0E-8030-D950FB9F96C1}" srcOrd="0" destOrd="0" presId="urn:microsoft.com/office/officeart/2005/8/layout/list1"/>
    <dgm:cxn modelId="{3295AEB1-8FD5-4CF2-B7CE-DF24D06DC236}" type="presParOf" srcId="{1FD8C9EB-673E-4325-A1FB-65DD65EE1473}" destId="{DF0CB2AE-BF77-4C39-A49E-9BA7C6E5A30C}" srcOrd="1" destOrd="0" presId="urn:microsoft.com/office/officeart/2005/8/layout/list1"/>
    <dgm:cxn modelId="{E01DE842-9472-4BB0-8F48-5F7705FCD380}" type="presParOf" srcId="{3D0F5BB5-5438-4FD6-B592-BEEC564CE6C7}" destId="{9658ADC7-5D44-4E5E-BE21-57B598145D0B}" srcOrd="1" destOrd="0" presId="urn:microsoft.com/office/officeart/2005/8/layout/list1"/>
    <dgm:cxn modelId="{6C80F710-FC7B-4157-A71E-FD4E896BA42B}" type="presParOf" srcId="{3D0F5BB5-5438-4FD6-B592-BEEC564CE6C7}" destId="{E0270310-C6DE-4211-ACE4-69A611FE625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C63CBB0A-CA10-4C59-ABD2-8A6A3B61AE10}">
      <dgm:prSet phldrT="[Text]" custT="1"/>
      <dgm:spPr/>
      <dgm:t>
        <a:bodyPr/>
        <a:lstStyle/>
        <a:p>
          <a:r>
            <a:rPr lang="en-GB" sz="3000" b="1" dirty="0">
              <a:latin typeface="Cambria" panose="02040503050406030204" pitchFamily="18" charset="0"/>
              <a:ea typeface="Cambria" panose="02040503050406030204" pitchFamily="18" charset="0"/>
            </a:rPr>
            <a:t>What’s been negotiated</a:t>
          </a:r>
        </a:p>
      </dgm:t>
    </dgm:pt>
    <dgm:pt modelId="{FBD2015E-A362-47A4-92D1-05E63CE05745}" type="parTrans" cxnId="{D7751460-BC7D-469A-AC1E-65A7AFECCD13}">
      <dgm:prSet/>
      <dgm:spPr/>
      <dgm:t>
        <a:bodyPr/>
        <a:lstStyle/>
        <a:p>
          <a:endParaRPr lang="en-AU"/>
        </a:p>
      </dgm:t>
    </dgm:pt>
    <dgm:pt modelId="{DA470B40-C2F2-41FC-AB36-926D8C7901EC}" type="sibTrans" cxnId="{D7751460-BC7D-469A-AC1E-65A7AFECCD13}">
      <dgm:prSet/>
      <dgm:spPr/>
      <dgm:t>
        <a:bodyPr/>
        <a:lstStyle/>
        <a:p>
          <a:endParaRPr lang="en-AU"/>
        </a:p>
      </dgm:t>
    </dgm:pt>
    <dgm:pt modelId="{516C1EE0-5682-44EE-A0CE-6F9CB44C5606}">
      <dgm:prSet custT="1"/>
      <dgm:spPr/>
      <dgm:t>
        <a:bodyPr/>
        <a:lstStyle/>
        <a:p>
          <a:r>
            <a:rPr lang="en-GB" sz="2300" dirty="0">
              <a:latin typeface="Cambria" panose="02040503050406030204" pitchFamily="18" charset="0"/>
              <a:ea typeface="Cambria" panose="02040503050406030204" pitchFamily="18" charset="0"/>
            </a:rPr>
            <a:t>New guidance about what is reasonable</a:t>
          </a:r>
          <a:br>
            <a:rPr lang="en-GB" sz="2300" dirty="0">
              <a:latin typeface="Cambria" panose="02040503050406030204" pitchFamily="18" charset="0"/>
              <a:ea typeface="Cambria" panose="02040503050406030204" pitchFamily="18" charset="0"/>
            </a:rPr>
          </a:br>
          <a:r>
            <a:rPr lang="en-GB" sz="2300" dirty="0" err="1">
              <a:latin typeface="Cambria" panose="02040503050406030204" pitchFamily="18" charset="0"/>
              <a:ea typeface="Cambria" panose="02040503050406030204" pitchFamily="18" charset="0"/>
            </a:rPr>
            <a:t>eg</a:t>
          </a:r>
          <a:r>
            <a:rPr lang="en-GB" sz="2300" dirty="0">
              <a:latin typeface="Cambria" panose="02040503050406030204" pitchFamily="18" charset="0"/>
              <a:ea typeface="Cambria" panose="02040503050406030204" pitchFamily="18" charset="0"/>
            </a:rPr>
            <a:t> requiring you to work when you have Taylor Swift tickets would not be reasonable</a:t>
          </a:r>
        </a:p>
      </dgm:t>
    </dgm:pt>
    <dgm:pt modelId="{BF79C565-DD7D-49EF-A721-9E54B6755EBF}" type="parTrans" cxnId="{30486DE5-B824-42D7-9E96-E2064F4F17A8}">
      <dgm:prSet/>
      <dgm:spPr/>
      <dgm:t>
        <a:bodyPr/>
        <a:lstStyle/>
        <a:p>
          <a:endParaRPr lang="en-AU"/>
        </a:p>
      </dgm:t>
    </dgm:pt>
    <dgm:pt modelId="{490B23AE-FE34-4781-8BFC-A75EB20BFCEA}" type="sibTrans" cxnId="{30486DE5-B824-42D7-9E96-E2064F4F17A8}">
      <dgm:prSet/>
      <dgm:spPr/>
      <dgm:t>
        <a:bodyPr/>
        <a:lstStyle/>
        <a:p>
          <a:endParaRPr lang="en-AU"/>
        </a:p>
      </dgm:t>
    </dgm:pt>
    <dgm:pt modelId="{36B63187-3D48-489E-853D-EF2874387F17}">
      <dgm:prSet/>
      <dgm:spPr/>
      <dgm:t>
        <a:bodyPr/>
        <a:lstStyle/>
        <a:p>
          <a:r>
            <a:rPr lang="en-GB" dirty="0">
              <a:latin typeface="Cambria" panose="02040503050406030204" pitchFamily="18" charset="0"/>
              <a:ea typeface="Cambria" panose="02040503050406030204" pitchFamily="18" charset="0"/>
            </a:rPr>
            <a:t>Work needs to be arranged to the hours employees are paid</a:t>
          </a:r>
        </a:p>
      </dgm:t>
    </dgm:pt>
    <dgm:pt modelId="{22F09735-A648-4F6F-B0AE-1DBF1C1C034D}" type="parTrans" cxnId="{F13ECA2D-F091-48FA-B8CD-F43B5FD1238E}">
      <dgm:prSet/>
      <dgm:spPr/>
      <dgm:t>
        <a:bodyPr/>
        <a:lstStyle/>
        <a:p>
          <a:endParaRPr lang="en-AU"/>
        </a:p>
      </dgm:t>
    </dgm:pt>
    <dgm:pt modelId="{C34E8CC3-A0BF-4938-932B-4AB47CCACE5E}" type="sibTrans" cxnId="{F13ECA2D-F091-48FA-B8CD-F43B5FD1238E}">
      <dgm:prSet/>
      <dgm:spPr/>
      <dgm:t>
        <a:bodyPr/>
        <a:lstStyle/>
        <a:p>
          <a:endParaRPr lang="en-AU"/>
        </a:p>
      </dgm:t>
    </dgm:pt>
    <dgm:pt modelId="{8F864191-2747-45D0-BC7F-08B6C97F52BE}">
      <dgm:prSet/>
      <dgm:spPr/>
      <dgm:t>
        <a:bodyPr/>
        <a:lstStyle/>
        <a:p>
          <a:r>
            <a:rPr lang="en-GB" b="1" dirty="0">
              <a:latin typeface="Cambria" panose="02040503050406030204" pitchFamily="18" charset="0"/>
              <a:ea typeface="Cambria" panose="02040503050406030204" pitchFamily="18" charset="0"/>
            </a:rPr>
            <a:t>Clause 14 - workload review applies</a:t>
          </a:r>
        </a:p>
      </dgm:t>
    </dgm:pt>
    <dgm:pt modelId="{C33D75B7-0E22-4935-B378-1819DB986DB6}" type="parTrans" cxnId="{43EDFFBA-099E-42B2-8B7F-904BA09CBE30}">
      <dgm:prSet/>
      <dgm:spPr/>
      <dgm:t>
        <a:bodyPr/>
        <a:lstStyle/>
        <a:p>
          <a:endParaRPr lang="en-AU"/>
        </a:p>
      </dgm:t>
    </dgm:pt>
    <dgm:pt modelId="{6B0B2C87-288D-40E2-8AD1-724D84E24992}" type="sibTrans" cxnId="{43EDFFBA-099E-42B2-8B7F-904BA09CBE30}">
      <dgm:prSet/>
      <dgm:spPr/>
      <dgm:t>
        <a:bodyPr/>
        <a:lstStyle/>
        <a:p>
          <a:endParaRPr lang="en-AU"/>
        </a:p>
      </dgm:t>
    </dgm:pt>
    <dgm:pt modelId="{D6FEFB51-ED6F-4CD8-85F1-5E4529FF6AE6}">
      <dgm:prSet/>
      <dgm:spPr/>
      <dgm:t>
        <a:bodyPr/>
        <a:lstStyle/>
        <a:p>
          <a:r>
            <a:rPr lang="en-GB" dirty="0">
              <a:latin typeface="Cambria" panose="02040503050406030204" pitchFamily="18" charset="0"/>
              <a:ea typeface="Cambria" panose="02040503050406030204" pitchFamily="18" charset="0"/>
            </a:rPr>
            <a:t>Time in lieu will apply in some circumstances</a:t>
          </a:r>
        </a:p>
      </dgm:t>
    </dgm:pt>
    <dgm:pt modelId="{1490D320-5BA5-4519-BB2D-381A41B3C22C}" type="parTrans" cxnId="{BB3FDF84-080D-40D6-BAE2-50C7F84E06AC}">
      <dgm:prSet/>
      <dgm:spPr/>
      <dgm:t>
        <a:bodyPr/>
        <a:lstStyle/>
        <a:p>
          <a:endParaRPr lang="en-AU"/>
        </a:p>
      </dgm:t>
    </dgm:pt>
    <dgm:pt modelId="{F97BD2A3-A05A-4B1A-AE15-8E7F5F946FF0}" type="sibTrans" cxnId="{BB3FDF84-080D-40D6-BAE2-50C7F84E06AC}">
      <dgm:prSet/>
      <dgm:spPr/>
      <dgm:t>
        <a:bodyPr/>
        <a:lstStyle/>
        <a:p>
          <a:endParaRPr lang="en-AU"/>
        </a:p>
      </dgm:t>
    </dgm:pt>
    <dgm:pt modelId="{1F7E4F6A-933F-40FF-937B-0E364965C644}">
      <dgm:prSet custT="1"/>
      <dgm:spPr/>
      <dgm:t>
        <a:bodyPr/>
        <a:lstStyle/>
        <a:p>
          <a:r>
            <a:rPr lang="en-GB" sz="2300" dirty="0">
              <a:latin typeface="Cambria" panose="02040503050406030204" pitchFamily="18" charset="0"/>
              <a:ea typeface="Cambria" panose="02040503050406030204" pitchFamily="18" charset="0"/>
            </a:rPr>
            <a:t>For first time overtime arrangements for VPS5-7 and equivalent classifications will be set out in BPEC</a:t>
          </a:r>
        </a:p>
      </dgm:t>
    </dgm:pt>
    <dgm:pt modelId="{FC26969D-A15D-4223-9F07-EFB732F07471}" type="parTrans" cxnId="{83C0D7C6-BDF2-4DC7-A505-F9F49FB8BBC0}">
      <dgm:prSet/>
      <dgm:spPr/>
      <dgm:t>
        <a:bodyPr/>
        <a:lstStyle/>
        <a:p>
          <a:endParaRPr lang="en-AU"/>
        </a:p>
      </dgm:t>
    </dgm:pt>
    <dgm:pt modelId="{ECCDBB1B-C456-44BC-93CE-EBB6B7854251}" type="sibTrans" cxnId="{83C0D7C6-BDF2-4DC7-A505-F9F49FB8BBC0}">
      <dgm:prSet/>
      <dgm:spPr/>
      <dgm:t>
        <a:bodyPr/>
        <a:lstStyle/>
        <a:p>
          <a:endParaRPr lang="en-AU"/>
        </a:p>
      </dgm:t>
    </dgm:pt>
    <dgm:pt modelId="{8A2363FB-A2F4-4955-A148-7EC8DA05A99B}">
      <dgm:prSet/>
      <dgm:spPr/>
      <dgm:t>
        <a:bodyPr/>
        <a:lstStyle/>
        <a:p>
          <a:r>
            <a:rPr lang="en-GB" dirty="0">
              <a:latin typeface="Cambria" panose="02040503050406030204" pitchFamily="18" charset="0"/>
              <a:ea typeface="Cambria" panose="02040503050406030204" pitchFamily="18" charset="0"/>
            </a:rPr>
            <a:t>Right to disconnect from FW Act will be included in agreement</a:t>
          </a:r>
        </a:p>
      </dgm:t>
    </dgm:pt>
    <dgm:pt modelId="{43051C62-4C75-4B63-8741-CE8FACB183EF}" type="parTrans" cxnId="{D62BFB2B-1AF7-4A0D-A674-75CE158B3965}">
      <dgm:prSet/>
      <dgm:spPr/>
      <dgm:t>
        <a:bodyPr/>
        <a:lstStyle/>
        <a:p>
          <a:endParaRPr lang="en-AU"/>
        </a:p>
      </dgm:t>
    </dgm:pt>
    <dgm:pt modelId="{F60E2EB4-7509-42E7-A135-35DBE5159D76}" type="sibTrans" cxnId="{D62BFB2B-1AF7-4A0D-A674-75CE158B3965}">
      <dgm:prSet/>
      <dgm:spPr/>
      <dgm:t>
        <a:bodyPr/>
        <a:lstStyle/>
        <a:p>
          <a:endParaRPr lang="en-AU"/>
        </a:p>
      </dgm:t>
    </dgm:pt>
    <dgm:pt modelId="{2178C934-4801-47E9-9E37-F5752D2FD907}">
      <dgm:prSet custT="1"/>
      <dgm:spPr/>
      <dgm:t>
        <a:bodyPr/>
        <a:lstStyle/>
        <a:p>
          <a:r>
            <a:rPr lang="en-GB" sz="2300" dirty="0">
              <a:latin typeface="Cambria" panose="02040503050406030204" pitchFamily="18" charset="0"/>
              <a:ea typeface="Cambria" panose="02040503050406030204" pitchFamily="18" charset="0"/>
            </a:rPr>
            <a:t>Clarify which agreement clauses will also apply </a:t>
          </a:r>
        </a:p>
      </dgm:t>
    </dgm:pt>
    <dgm:pt modelId="{B412FEAD-CF7C-4140-898B-4DED295F932E}" type="parTrans" cxnId="{87658D4D-1808-4359-AF19-155321DFCA3F}">
      <dgm:prSet/>
      <dgm:spPr/>
    </dgm:pt>
    <dgm:pt modelId="{F56C03F1-B1F6-4C24-B000-2D68B0E807F3}" type="sibTrans" cxnId="{87658D4D-1808-4359-AF19-155321DFCA3F}">
      <dgm:prSet/>
      <dgm:spPr/>
    </dgm:pt>
    <dgm:pt modelId="{27AA26E2-ECA1-4535-B0AE-668CF0B0B29C}">
      <dgm:prSet custT="1"/>
      <dgm:spPr/>
      <dgm:t>
        <a:bodyPr/>
        <a:lstStyle/>
        <a:p>
          <a:r>
            <a:rPr lang="en-GB" sz="2300" dirty="0">
              <a:latin typeface="Cambria" panose="02040503050406030204" pitchFamily="18" charset="0"/>
              <a:ea typeface="Cambria" panose="02040503050406030204" pitchFamily="18" charset="0"/>
            </a:rPr>
            <a:t>TOIL will apply in some circumstances and will be paid out at salary level when accrual limit reached (still to be determined)</a:t>
          </a:r>
        </a:p>
      </dgm:t>
    </dgm:pt>
    <dgm:pt modelId="{1CD20E46-FA4E-4900-AD95-5DB6ACA53550}" type="parTrans" cxnId="{1D5834CF-52E4-460D-9541-11F080648CA6}">
      <dgm:prSet/>
      <dgm:spPr/>
    </dgm:pt>
    <dgm:pt modelId="{0E9C9B3E-5B00-410A-BA94-B81E6ED12894}" type="sibTrans" cxnId="{1D5834CF-52E4-460D-9541-11F080648CA6}">
      <dgm:prSet/>
      <dgm:spPr/>
    </dgm:pt>
    <dgm:pt modelId="{3D0F5BB5-5438-4FD6-B592-BEEC564CE6C7}" type="pres">
      <dgm:prSet presAssocID="{B91A6369-1FD2-46A0-AF5F-A61FA2D26F18}" presName="linear" presStyleCnt="0">
        <dgm:presLayoutVars>
          <dgm:dir/>
          <dgm:animLvl val="lvl"/>
          <dgm:resizeHandles val="exact"/>
        </dgm:presLayoutVars>
      </dgm:prSet>
      <dgm:spPr/>
    </dgm:pt>
    <dgm:pt modelId="{1FD8C9EB-673E-4325-A1FB-65DD65EE1473}" type="pres">
      <dgm:prSet presAssocID="{C63CBB0A-CA10-4C59-ABD2-8A6A3B61AE10}" presName="parentLin" presStyleCnt="0"/>
      <dgm:spPr/>
    </dgm:pt>
    <dgm:pt modelId="{C730B355-706C-4F0E-8030-D950FB9F96C1}" type="pres">
      <dgm:prSet presAssocID="{C63CBB0A-CA10-4C59-ABD2-8A6A3B61AE10}" presName="parentLeftMargin" presStyleLbl="node1" presStyleIdx="0" presStyleCnt="2"/>
      <dgm:spPr/>
    </dgm:pt>
    <dgm:pt modelId="{DF0CB2AE-BF77-4C39-A49E-9BA7C6E5A30C}" type="pres">
      <dgm:prSet presAssocID="{C63CBB0A-CA10-4C59-ABD2-8A6A3B61AE10}" presName="parentText" presStyleLbl="node1" presStyleIdx="0" presStyleCnt="2">
        <dgm:presLayoutVars>
          <dgm:chMax val="0"/>
          <dgm:bulletEnabled val="1"/>
        </dgm:presLayoutVars>
      </dgm:prSet>
      <dgm:spPr/>
    </dgm:pt>
    <dgm:pt modelId="{9658ADC7-5D44-4E5E-BE21-57B598145D0B}" type="pres">
      <dgm:prSet presAssocID="{C63CBB0A-CA10-4C59-ABD2-8A6A3B61AE10}" presName="negativeSpace" presStyleCnt="0"/>
      <dgm:spPr/>
    </dgm:pt>
    <dgm:pt modelId="{E0270310-C6DE-4211-ACE4-69A611FE625F}" type="pres">
      <dgm:prSet presAssocID="{C63CBB0A-CA10-4C59-ABD2-8A6A3B61AE10}" presName="childText" presStyleLbl="conFgAcc1" presStyleIdx="0" presStyleCnt="2">
        <dgm:presLayoutVars>
          <dgm:bulletEnabled val="1"/>
        </dgm:presLayoutVars>
      </dgm:prSet>
      <dgm:spPr/>
    </dgm:pt>
    <dgm:pt modelId="{A23A6E0B-E237-4015-A2BF-BB3698BAC4F5}" type="pres">
      <dgm:prSet presAssocID="{DA470B40-C2F2-41FC-AB36-926D8C7901EC}" presName="spaceBetweenRectangles" presStyleCnt="0"/>
      <dgm:spPr/>
    </dgm:pt>
    <dgm:pt modelId="{94BF2BC7-D662-421F-8114-97E1A88E04B4}" type="pres">
      <dgm:prSet presAssocID="{8F864191-2747-45D0-BC7F-08B6C97F52BE}" presName="parentLin" presStyleCnt="0"/>
      <dgm:spPr/>
    </dgm:pt>
    <dgm:pt modelId="{9F462E61-1500-40BC-8F61-57240CE35ED4}" type="pres">
      <dgm:prSet presAssocID="{8F864191-2747-45D0-BC7F-08B6C97F52BE}" presName="parentLeftMargin" presStyleLbl="node1" presStyleIdx="0" presStyleCnt="2"/>
      <dgm:spPr/>
    </dgm:pt>
    <dgm:pt modelId="{1C5BD441-AC0F-4199-9BE3-3CB9F0F09C52}" type="pres">
      <dgm:prSet presAssocID="{8F864191-2747-45D0-BC7F-08B6C97F52BE}" presName="parentText" presStyleLbl="node1" presStyleIdx="1" presStyleCnt="2">
        <dgm:presLayoutVars>
          <dgm:chMax val="0"/>
          <dgm:bulletEnabled val="1"/>
        </dgm:presLayoutVars>
      </dgm:prSet>
      <dgm:spPr/>
    </dgm:pt>
    <dgm:pt modelId="{4B1CED5F-61DE-4175-A3F6-B7EBCDDE48EF}" type="pres">
      <dgm:prSet presAssocID="{8F864191-2747-45D0-BC7F-08B6C97F52BE}" presName="negativeSpace" presStyleCnt="0"/>
      <dgm:spPr/>
    </dgm:pt>
    <dgm:pt modelId="{0CB8DA88-E5C1-463B-8C69-B5DA8876F1C5}" type="pres">
      <dgm:prSet presAssocID="{8F864191-2747-45D0-BC7F-08B6C97F52BE}" presName="childText" presStyleLbl="conFgAcc1" presStyleIdx="1" presStyleCnt="2">
        <dgm:presLayoutVars>
          <dgm:bulletEnabled val="1"/>
        </dgm:presLayoutVars>
      </dgm:prSet>
      <dgm:spPr/>
    </dgm:pt>
  </dgm:ptLst>
  <dgm:cxnLst>
    <dgm:cxn modelId="{D6A5D808-12FE-4AF9-A8E0-5B421F322627}" type="presOf" srcId="{8F864191-2747-45D0-BC7F-08B6C97F52BE}" destId="{1C5BD441-AC0F-4199-9BE3-3CB9F0F09C52}" srcOrd="1" destOrd="0" presId="urn:microsoft.com/office/officeart/2005/8/layout/list1"/>
    <dgm:cxn modelId="{3D637824-5F97-4AC6-B32A-9034EA42BBAF}" type="presOf" srcId="{27AA26E2-ECA1-4535-B0AE-668CF0B0B29C}" destId="{E0270310-C6DE-4211-ACE4-69A611FE625F}" srcOrd="0" destOrd="3" presId="urn:microsoft.com/office/officeart/2005/8/layout/list1"/>
    <dgm:cxn modelId="{D62BFB2B-1AF7-4A0D-A674-75CE158B3965}" srcId="{8F864191-2747-45D0-BC7F-08B6C97F52BE}" destId="{8A2363FB-A2F4-4955-A148-7EC8DA05A99B}" srcOrd="2" destOrd="0" parTransId="{43051C62-4C75-4B63-8741-CE8FACB183EF}" sibTransId="{F60E2EB4-7509-42E7-A135-35DBE5159D76}"/>
    <dgm:cxn modelId="{F13ECA2D-F091-48FA-B8CD-F43B5FD1238E}" srcId="{8F864191-2747-45D0-BC7F-08B6C97F52BE}" destId="{36B63187-3D48-489E-853D-EF2874387F17}" srcOrd="0" destOrd="0" parTransId="{22F09735-A648-4F6F-B0AE-1DBF1C1C034D}" sibTransId="{C34E8CC3-A0BF-4938-932B-4AB47CCACE5E}"/>
    <dgm:cxn modelId="{D031693A-7497-4734-BD73-97E12AAF7606}" type="presOf" srcId="{516C1EE0-5682-44EE-A0CE-6F9CB44C5606}" destId="{E0270310-C6DE-4211-ACE4-69A611FE625F}" srcOrd="0" destOrd="2" presId="urn:microsoft.com/office/officeart/2005/8/layout/list1"/>
    <dgm:cxn modelId="{D7751460-BC7D-469A-AC1E-65A7AFECCD13}" srcId="{B91A6369-1FD2-46A0-AF5F-A61FA2D26F18}" destId="{C63CBB0A-CA10-4C59-ABD2-8A6A3B61AE10}" srcOrd="0" destOrd="0" parTransId="{FBD2015E-A362-47A4-92D1-05E63CE05745}" sibTransId="{DA470B40-C2F2-41FC-AB36-926D8C7901EC}"/>
    <dgm:cxn modelId="{B7EE0F4A-AF74-40CF-B3B7-4641A0EB832C}" type="presOf" srcId="{8F864191-2747-45D0-BC7F-08B6C97F52BE}" destId="{9F462E61-1500-40BC-8F61-57240CE35ED4}" srcOrd="0" destOrd="0" presId="urn:microsoft.com/office/officeart/2005/8/layout/list1"/>
    <dgm:cxn modelId="{87658D4D-1808-4359-AF19-155321DFCA3F}" srcId="{C63CBB0A-CA10-4C59-ABD2-8A6A3B61AE10}" destId="{2178C934-4801-47E9-9E37-F5752D2FD907}" srcOrd="1" destOrd="0" parTransId="{B412FEAD-CF7C-4140-898B-4DED295F932E}" sibTransId="{F56C03F1-B1F6-4C24-B000-2D68B0E807F3}"/>
    <dgm:cxn modelId="{BB3FDF84-080D-40D6-BAE2-50C7F84E06AC}" srcId="{8F864191-2747-45D0-BC7F-08B6C97F52BE}" destId="{D6FEFB51-ED6F-4CD8-85F1-5E4529FF6AE6}" srcOrd="1" destOrd="0" parTransId="{1490D320-5BA5-4519-BB2D-381A41B3C22C}" sibTransId="{F97BD2A3-A05A-4B1A-AE15-8E7F5F946FF0}"/>
    <dgm:cxn modelId="{06400685-5AB7-43B7-A94D-9A37B49C2176}" type="presOf" srcId="{B91A6369-1FD2-46A0-AF5F-A61FA2D26F18}" destId="{3D0F5BB5-5438-4FD6-B592-BEEC564CE6C7}" srcOrd="0" destOrd="0" presId="urn:microsoft.com/office/officeart/2005/8/layout/list1"/>
    <dgm:cxn modelId="{3DBB598C-2DEE-4D19-85CD-3EDB8D93CCA3}" type="presOf" srcId="{1F7E4F6A-933F-40FF-937B-0E364965C644}" destId="{E0270310-C6DE-4211-ACE4-69A611FE625F}" srcOrd="0" destOrd="0" presId="urn:microsoft.com/office/officeart/2005/8/layout/list1"/>
    <dgm:cxn modelId="{4FE31A95-0914-4670-B58A-8226C4DA1CF9}" type="presOf" srcId="{D6FEFB51-ED6F-4CD8-85F1-5E4529FF6AE6}" destId="{0CB8DA88-E5C1-463B-8C69-B5DA8876F1C5}" srcOrd="0" destOrd="1" presId="urn:microsoft.com/office/officeart/2005/8/layout/list1"/>
    <dgm:cxn modelId="{43EDFFBA-099E-42B2-8B7F-904BA09CBE30}" srcId="{B91A6369-1FD2-46A0-AF5F-A61FA2D26F18}" destId="{8F864191-2747-45D0-BC7F-08B6C97F52BE}" srcOrd="1" destOrd="0" parTransId="{C33D75B7-0E22-4935-B378-1819DB986DB6}" sibTransId="{6B0B2C87-288D-40E2-8AD1-724D84E24992}"/>
    <dgm:cxn modelId="{83C0D7C6-BDF2-4DC7-A505-F9F49FB8BBC0}" srcId="{C63CBB0A-CA10-4C59-ABD2-8A6A3B61AE10}" destId="{1F7E4F6A-933F-40FF-937B-0E364965C644}" srcOrd="0" destOrd="0" parTransId="{FC26969D-A15D-4223-9F07-EFB732F07471}" sibTransId="{ECCDBB1B-C456-44BC-93CE-EBB6B7854251}"/>
    <dgm:cxn modelId="{526F51CD-A24A-4550-8BB3-D0EBADAB562F}" type="presOf" srcId="{8A2363FB-A2F4-4955-A148-7EC8DA05A99B}" destId="{0CB8DA88-E5C1-463B-8C69-B5DA8876F1C5}" srcOrd="0" destOrd="2" presId="urn:microsoft.com/office/officeart/2005/8/layout/list1"/>
    <dgm:cxn modelId="{F1A9EFCD-DCA9-435B-9F99-D003D8AB0601}" type="presOf" srcId="{C63CBB0A-CA10-4C59-ABD2-8A6A3B61AE10}" destId="{C730B355-706C-4F0E-8030-D950FB9F96C1}" srcOrd="0" destOrd="0" presId="urn:microsoft.com/office/officeart/2005/8/layout/list1"/>
    <dgm:cxn modelId="{1D5834CF-52E4-460D-9541-11F080648CA6}" srcId="{C63CBB0A-CA10-4C59-ABD2-8A6A3B61AE10}" destId="{27AA26E2-ECA1-4535-B0AE-668CF0B0B29C}" srcOrd="3" destOrd="0" parTransId="{1CD20E46-FA4E-4900-AD95-5DB6ACA53550}" sibTransId="{0E9C9B3E-5B00-410A-BA94-B81E6ED12894}"/>
    <dgm:cxn modelId="{462B4EE2-63D6-4F78-88E1-B920D47A18A5}" type="presOf" srcId="{36B63187-3D48-489E-853D-EF2874387F17}" destId="{0CB8DA88-E5C1-463B-8C69-B5DA8876F1C5}" srcOrd="0" destOrd="0" presId="urn:microsoft.com/office/officeart/2005/8/layout/list1"/>
    <dgm:cxn modelId="{30486DE5-B824-42D7-9E96-E2064F4F17A8}" srcId="{C63CBB0A-CA10-4C59-ABD2-8A6A3B61AE10}" destId="{516C1EE0-5682-44EE-A0CE-6F9CB44C5606}" srcOrd="2" destOrd="0" parTransId="{BF79C565-DD7D-49EF-A721-9E54B6755EBF}" sibTransId="{490B23AE-FE34-4781-8BFC-A75EB20BFCEA}"/>
    <dgm:cxn modelId="{692C4FEA-6654-495D-AFF6-616C080A9F22}" type="presOf" srcId="{2178C934-4801-47E9-9E37-F5752D2FD907}" destId="{E0270310-C6DE-4211-ACE4-69A611FE625F}" srcOrd="0" destOrd="1" presId="urn:microsoft.com/office/officeart/2005/8/layout/list1"/>
    <dgm:cxn modelId="{CF039CF4-A7C6-4408-BB7A-BC244DF080AF}" type="presOf" srcId="{C63CBB0A-CA10-4C59-ABD2-8A6A3B61AE10}" destId="{DF0CB2AE-BF77-4C39-A49E-9BA7C6E5A30C}" srcOrd="1" destOrd="0" presId="urn:microsoft.com/office/officeart/2005/8/layout/list1"/>
    <dgm:cxn modelId="{4F40535B-5BF4-4634-97E7-52766D29C83F}" type="presParOf" srcId="{3D0F5BB5-5438-4FD6-B592-BEEC564CE6C7}" destId="{1FD8C9EB-673E-4325-A1FB-65DD65EE1473}" srcOrd="0" destOrd="0" presId="urn:microsoft.com/office/officeart/2005/8/layout/list1"/>
    <dgm:cxn modelId="{61C9C964-0959-4F30-9F92-FD1651451D3E}" type="presParOf" srcId="{1FD8C9EB-673E-4325-A1FB-65DD65EE1473}" destId="{C730B355-706C-4F0E-8030-D950FB9F96C1}" srcOrd="0" destOrd="0" presId="urn:microsoft.com/office/officeart/2005/8/layout/list1"/>
    <dgm:cxn modelId="{6ECDECDA-5C3B-4ED5-AA56-27A580DE5F4F}" type="presParOf" srcId="{1FD8C9EB-673E-4325-A1FB-65DD65EE1473}" destId="{DF0CB2AE-BF77-4C39-A49E-9BA7C6E5A30C}" srcOrd="1" destOrd="0" presId="urn:microsoft.com/office/officeart/2005/8/layout/list1"/>
    <dgm:cxn modelId="{C508F5D1-9A11-47D8-8E3C-85C3AF703EDB}" type="presParOf" srcId="{3D0F5BB5-5438-4FD6-B592-BEEC564CE6C7}" destId="{9658ADC7-5D44-4E5E-BE21-57B598145D0B}" srcOrd="1" destOrd="0" presId="urn:microsoft.com/office/officeart/2005/8/layout/list1"/>
    <dgm:cxn modelId="{7E30CB8B-735A-4435-92A2-0E8AEE6B69BC}" type="presParOf" srcId="{3D0F5BB5-5438-4FD6-B592-BEEC564CE6C7}" destId="{E0270310-C6DE-4211-ACE4-69A611FE625F}" srcOrd="2" destOrd="0" presId="urn:microsoft.com/office/officeart/2005/8/layout/list1"/>
    <dgm:cxn modelId="{0BC71940-E83A-4F28-BF12-BAA61736F2C9}" type="presParOf" srcId="{3D0F5BB5-5438-4FD6-B592-BEEC564CE6C7}" destId="{A23A6E0B-E237-4015-A2BF-BB3698BAC4F5}" srcOrd="3" destOrd="0" presId="urn:microsoft.com/office/officeart/2005/8/layout/list1"/>
    <dgm:cxn modelId="{47A4D684-2047-488F-8F07-388B876960AB}" type="presParOf" srcId="{3D0F5BB5-5438-4FD6-B592-BEEC564CE6C7}" destId="{94BF2BC7-D662-421F-8114-97E1A88E04B4}" srcOrd="4" destOrd="0" presId="urn:microsoft.com/office/officeart/2005/8/layout/list1"/>
    <dgm:cxn modelId="{3F590795-89BE-4252-8266-0E8F3F050A92}" type="presParOf" srcId="{94BF2BC7-D662-421F-8114-97E1A88E04B4}" destId="{9F462E61-1500-40BC-8F61-57240CE35ED4}" srcOrd="0" destOrd="0" presId="urn:microsoft.com/office/officeart/2005/8/layout/list1"/>
    <dgm:cxn modelId="{52ABFC6C-6E6B-4674-BCFD-5321A6E83DD4}" type="presParOf" srcId="{94BF2BC7-D662-421F-8114-97E1A88E04B4}" destId="{1C5BD441-AC0F-4199-9BE3-3CB9F0F09C52}" srcOrd="1" destOrd="0" presId="urn:microsoft.com/office/officeart/2005/8/layout/list1"/>
    <dgm:cxn modelId="{082AA5AC-4F1C-4279-AB8D-ADC22961331B}" type="presParOf" srcId="{3D0F5BB5-5438-4FD6-B592-BEEC564CE6C7}" destId="{4B1CED5F-61DE-4175-A3F6-B7EBCDDE48EF}" srcOrd="5" destOrd="0" presId="urn:microsoft.com/office/officeart/2005/8/layout/list1"/>
    <dgm:cxn modelId="{0FD351C5-4D0B-438D-AA29-CCC061735794}" type="presParOf" srcId="{3D0F5BB5-5438-4FD6-B592-BEEC564CE6C7}" destId="{0CB8DA88-E5C1-463B-8C69-B5DA8876F1C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2800" b="1" dirty="0">
              <a:latin typeface="Cambria" panose="02040503050406030204" pitchFamily="18" charset="0"/>
              <a:ea typeface="Cambria" panose="02040503050406030204" pitchFamily="18" charset="0"/>
            </a:rPr>
            <a:t>BPEC (</a:t>
          </a:r>
          <a:r>
            <a:rPr lang="en-GB" sz="2800" b="1" dirty="0">
              <a:latin typeface="Cambria" panose="02040503050406030204" pitchFamily="18" charset="0"/>
              <a:ea typeface="Cambria" panose="02040503050406030204" pitchFamily="18" charset="0"/>
            </a:rPr>
            <a:t>Best Practice Employment Commitment) </a:t>
          </a:r>
          <a:r>
            <a:rPr lang="en-AU" sz="2800" b="1" dirty="0">
              <a:latin typeface="Cambria" panose="02040503050406030204" pitchFamily="18" charset="0"/>
              <a:ea typeface="Cambria" panose="02040503050406030204" pitchFamily="18" charset="0"/>
            </a:rPr>
            <a:t>and Common policies</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4E8F6B56-4FC4-49B9-9AA7-7EA51E607AAA}">
      <dgm:prSet phldrT="[Text]" custT="1"/>
      <dgm:spPr/>
      <dgm:t>
        <a:bodyPr/>
        <a:lstStyle/>
        <a:p>
          <a:r>
            <a:rPr lang="en-GB" sz="2800" b="1" dirty="0">
              <a:latin typeface="Cambria" panose="02040503050406030204" pitchFamily="18" charset="0"/>
              <a:ea typeface="Cambria" panose="02040503050406030204" pitchFamily="18" charset="0"/>
            </a:rPr>
            <a:t>What’s been achieved</a:t>
          </a:r>
        </a:p>
      </dgm:t>
    </dgm:pt>
    <dgm:pt modelId="{E8093A87-9A2C-4A4C-8DB6-288C0B10CC1D}" type="parTrans" cxnId="{672E1E84-92FD-4562-B3C9-798F140F484F}">
      <dgm:prSet/>
      <dgm:spPr/>
      <dgm:t>
        <a:bodyPr/>
        <a:lstStyle/>
        <a:p>
          <a:endParaRPr lang="en-AU"/>
        </a:p>
      </dgm:t>
    </dgm:pt>
    <dgm:pt modelId="{8782CD32-BDC8-4D1A-8680-2E1C94889803}" type="sibTrans" cxnId="{672E1E84-92FD-4562-B3C9-798F140F484F}">
      <dgm:prSet/>
      <dgm:spPr/>
      <dgm:t>
        <a:bodyPr/>
        <a:lstStyle/>
        <a:p>
          <a:endParaRPr lang="en-AU"/>
        </a:p>
      </dgm:t>
    </dgm:pt>
    <dgm:pt modelId="{4F9142B1-9117-4E02-8E6F-6C6A340690CB}">
      <dgm:prSet phldrT="[Text]" custT="1"/>
      <dgm:spPr/>
      <dgm:t>
        <a:bodyPr/>
        <a:lstStyle/>
        <a:p>
          <a:r>
            <a:rPr lang="en-GB" sz="2600" dirty="0">
              <a:latin typeface="Cambria" panose="02040503050406030204" pitchFamily="18" charset="0"/>
              <a:ea typeface="Cambria" panose="02040503050406030204" pitchFamily="18" charset="0"/>
            </a:rPr>
            <a:t>Clause 4 will set out the intent that the policies will apply to reduce disputes and provide consistent application of the agreement</a:t>
          </a:r>
        </a:p>
      </dgm:t>
    </dgm:pt>
    <dgm:pt modelId="{93858907-830B-4658-8072-451FA0D274CA}" type="parTrans" cxnId="{DF4A5F10-B452-4F0C-8F5C-29630CDAFC3B}">
      <dgm:prSet/>
      <dgm:spPr/>
      <dgm:t>
        <a:bodyPr/>
        <a:lstStyle/>
        <a:p>
          <a:endParaRPr lang="en-AU"/>
        </a:p>
      </dgm:t>
    </dgm:pt>
    <dgm:pt modelId="{78CC855C-69A0-4D39-BB17-E4EAFAC0D05E}" type="sibTrans" cxnId="{DF4A5F10-B452-4F0C-8F5C-29630CDAFC3B}">
      <dgm:prSet/>
      <dgm:spPr/>
      <dgm:t>
        <a:bodyPr/>
        <a:lstStyle/>
        <a:p>
          <a:endParaRPr lang="en-AU"/>
        </a:p>
      </dgm:t>
    </dgm:pt>
    <dgm:pt modelId="{571C3901-8A35-41CA-845F-9CCD26D2BE73}">
      <dgm:prSet phldrT="[Text]" custT="1"/>
      <dgm:spPr/>
      <dgm:t>
        <a:bodyPr/>
        <a:lstStyle/>
        <a:p>
          <a:r>
            <a:rPr lang="en-GB" sz="2600" dirty="0">
              <a:latin typeface="Cambria" panose="02040503050406030204" pitchFamily="18" charset="0"/>
              <a:ea typeface="Cambria" panose="02040503050406030204" pitchFamily="18" charset="0"/>
            </a:rPr>
            <a:t>BPEC and common policy commitments strong evidence if matter was subject to dispute </a:t>
          </a:r>
        </a:p>
      </dgm:t>
    </dgm:pt>
    <dgm:pt modelId="{D7F132D7-6655-4BFD-AE42-31D4AA1B62EB}" type="parTrans" cxnId="{25D30303-FD71-4A3C-A794-6BB79B71ACF8}">
      <dgm:prSet/>
      <dgm:spPr/>
      <dgm:t>
        <a:bodyPr/>
        <a:lstStyle/>
        <a:p>
          <a:endParaRPr lang="en-AU"/>
        </a:p>
      </dgm:t>
    </dgm:pt>
    <dgm:pt modelId="{03417A2A-1120-402E-AE2D-B52FE80C4211}" type="sibTrans" cxnId="{25D30303-FD71-4A3C-A794-6BB79B71ACF8}">
      <dgm:prSet/>
      <dgm:spPr/>
      <dgm:t>
        <a:bodyPr/>
        <a:lstStyle/>
        <a:p>
          <a:endParaRPr lang="en-AU"/>
        </a:p>
      </dgm:t>
    </dgm:pt>
    <dgm:pt modelId="{B1251158-D06A-4226-88EE-A4EC97105D5F}">
      <dgm:prSet phldrT="[Text]" custT="1"/>
      <dgm:spPr/>
      <dgm:t>
        <a:bodyPr/>
        <a:lstStyle/>
        <a:p>
          <a:r>
            <a:rPr lang="en-GB" sz="2600" dirty="0">
              <a:latin typeface="Cambria" panose="02040503050406030204" pitchFamily="18" charset="0"/>
              <a:ea typeface="Cambria" panose="02040503050406030204" pitchFamily="18" charset="0"/>
            </a:rPr>
            <a:t>Policies do not normally form part of an enterprise agreement. </a:t>
          </a:r>
        </a:p>
      </dgm:t>
    </dgm:pt>
    <dgm:pt modelId="{0579B6FF-2AED-48C1-A088-52743C467EBA}" type="parTrans" cxnId="{354C7D75-C131-4EDE-823E-65F2DF90E7B9}">
      <dgm:prSet/>
      <dgm:spPr/>
      <dgm:t>
        <a:bodyPr/>
        <a:lstStyle/>
        <a:p>
          <a:endParaRPr lang="en-AU"/>
        </a:p>
      </dgm:t>
    </dgm:pt>
    <dgm:pt modelId="{D1367B22-803E-422A-AC2C-839716D3A9F5}" type="sibTrans" cxnId="{354C7D75-C131-4EDE-823E-65F2DF90E7B9}">
      <dgm:prSet/>
      <dgm:spPr/>
      <dgm:t>
        <a:bodyPr/>
        <a:lstStyle/>
        <a:p>
          <a:endParaRPr lang="en-AU"/>
        </a:p>
      </dgm:t>
    </dgm:pt>
    <dgm:pt modelId="{733A103B-23F7-4028-AABA-1FA3FABA75DD}">
      <dgm:prSet phldrT="[Text]" custT="1"/>
      <dgm:spPr/>
      <dgm:t>
        <a:bodyPr/>
        <a:lstStyle/>
        <a:p>
          <a:r>
            <a:rPr lang="en-GB" sz="2600" dirty="0">
              <a:latin typeface="Cambria" panose="02040503050406030204" pitchFamily="18" charset="0"/>
              <a:ea typeface="Cambria" panose="02040503050406030204" pitchFamily="18" charset="0"/>
            </a:rPr>
            <a:t>Rights reserved to use dispute settlement procedure where necessary</a:t>
          </a:r>
        </a:p>
      </dgm:t>
    </dgm:pt>
    <dgm:pt modelId="{7621EA13-4076-482E-82A6-F569F968CC94}" type="parTrans" cxnId="{23A4AB18-CDA3-491B-B58E-6968F39FB0DD}">
      <dgm:prSet/>
      <dgm:spPr/>
      <dgm:t>
        <a:bodyPr/>
        <a:lstStyle/>
        <a:p>
          <a:endParaRPr lang="en-AU"/>
        </a:p>
      </dgm:t>
    </dgm:pt>
    <dgm:pt modelId="{9382205B-5231-4161-ABAD-531AB3F0103D}" type="sibTrans" cxnId="{23A4AB18-CDA3-491B-B58E-6968F39FB0DD}">
      <dgm:prSet/>
      <dgm:spPr/>
      <dgm:t>
        <a:bodyPr/>
        <a:lstStyle/>
        <a:p>
          <a:endParaRPr lang="en-AU"/>
        </a:p>
      </dgm:t>
    </dgm:pt>
    <dgm:pt modelId="{C810AFB0-B128-4642-A545-93184CB3C346}">
      <dgm:prSet phldrT="[Text]" custT="1"/>
      <dgm:spPr/>
      <dgm:t>
        <a:bodyPr/>
        <a:lstStyle/>
        <a:p>
          <a:r>
            <a:rPr lang="en-GB" sz="2600" dirty="0">
              <a:latin typeface="Cambria" panose="02040503050406030204" pitchFamily="18" charset="0"/>
              <a:ea typeface="Cambria" panose="02040503050406030204" pitchFamily="18" charset="0"/>
            </a:rPr>
            <a:t>Since 2016 agreement common policies developed to provide consistent implementation of the agreement</a:t>
          </a:r>
        </a:p>
      </dgm:t>
    </dgm:pt>
    <dgm:pt modelId="{F20F3E7C-C652-4889-BDA1-F9F7F4ABD374}" type="parTrans" cxnId="{9F974EAD-A4FB-4E1B-B437-A6B4E7E17A02}">
      <dgm:prSet/>
      <dgm:spPr/>
      <dgm:t>
        <a:bodyPr/>
        <a:lstStyle/>
        <a:p>
          <a:endParaRPr lang="en-AU"/>
        </a:p>
      </dgm:t>
    </dgm:pt>
    <dgm:pt modelId="{E641D5DD-43E1-4A61-9E36-6E617889A5EF}" type="sibTrans" cxnId="{9F974EAD-A4FB-4E1B-B437-A6B4E7E17A02}">
      <dgm:prSet/>
      <dgm:spPr/>
      <dgm:t>
        <a:bodyPr/>
        <a:lstStyle/>
        <a:p>
          <a:endParaRPr lang="en-AU"/>
        </a:p>
      </dgm:t>
    </dgm:pt>
    <dgm:pt modelId="{E85C8392-2D79-4736-B849-CE866D170F49}">
      <dgm:prSet phldrT="[Text]" custT="1"/>
      <dgm:spPr/>
      <dgm:t>
        <a:bodyPr/>
        <a:lstStyle/>
        <a:p>
          <a:r>
            <a:rPr lang="en-GB" sz="2600">
              <a:latin typeface="Cambria" panose="02040503050406030204" pitchFamily="18" charset="0"/>
              <a:ea typeface="Cambria" panose="02040503050406030204" pitchFamily="18" charset="0"/>
            </a:rPr>
            <a:t>Departments</a:t>
          </a:r>
          <a:r>
            <a:rPr lang="en-GB" sz="2600" dirty="0">
              <a:latin typeface="Cambria" panose="02040503050406030204" pitchFamily="18" charset="0"/>
              <a:ea typeface="Cambria" panose="02040503050406030204" pitchFamily="18" charset="0"/>
            </a:rPr>
            <a:t>/agencies applied there own interpretation</a:t>
          </a:r>
        </a:p>
      </dgm:t>
    </dgm:pt>
    <dgm:pt modelId="{05B9FF2B-FDE6-449D-AD9F-6FA3A48D9564}" type="parTrans" cxnId="{59519023-C55D-4512-98CF-5D53EA7911E3}">
      <dgm:prSet/>
      <dgm:spPr/>
    </dgm:pt>
    <dgm:pt modelId="{4623D3E7-A868-4ED7-926F-74FA66A65617}" type="sibTrans" cxnId="{59519023-C55D-4512-98CF-5D53EA7911E3}">
      <dgm:prSet/>
      <dgm:spPr/>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2"/>
      <dgm:spPr/>
    </dgm:pt>
    <dgm:pt modelId="{38E11412-4FB0-4A98-9F10-479227E2FAAB}" type="pres">
      <dgm:prSet presAssocID="{9514FEE5-2A07-44A7-8803-F633EA7F1D94}" presName="parentText" presStyleLbl="node1" presStyleIdx="0" presStyleCnt="2" custScaleX="130768" custScaleY="132182">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2">
        <dgm:presLayoutVars>
          <dgm:bulletEnabled val="1"/>
        </dgm:presLayoutVars>
      </dgm:prSet>
      <dgm:spPr/>
    </dgm:pt>
    <dgm:pt modelId="{AAF3BAA1-5D38-4A58-B647-D7CAB6F5684E}" type="pres">
      <dgm:prSet presAssocID="{82B3CD60-543E-4103-AC8C-161E27594CDC}" presName="spaceBetweenRectangles" presStyleCnt="0"/>
      <dgm:spPr/>
    </dgm:pt>
    <dgm:pt modelId="{05ED6D20-1D49-432E-8591-2F83B823DBDB}" type="pres">
      <dgm:prSet presAssocID="{4E8F6B56-4FC4-49B9-9AA7-7EA51E607AAA}" presName="parentLin" presStyleCnt="0"/>
      <dgm:spPr/>
    </dgm:pt>
    <dgm:pt modelId="{6F85E38A-8ABA-497C-A0BC-FB811A9717F6}" type="pres">
      <dgm:prSet presAssocID="{4E8F6B56-4FC4-49B9-9AA7-7EA51E607AAA}" presName="parentLeftMargin" presStyleLbl="node1" presStyleIdx="0" presStyleCnt="2"/>
      <dgm:spPr/>
    </dgm:pt>
    <dgm:pt modelId="{8718C9D6-DEE5-4868-95B4-395E33CBE2EE}" type="pres">
      <dgm:prSet presAssocID="{4E8F6B56-4FC4-49B9-9AA7-7EA51E607AAA}" presName="parentText" presStyleLbl="node1" presStyleIdx="1" presStyleCnt="2" custScaleY="67397" custLinFactNeighborX="5523" custLinFactNeighborY="-37382">
        <dgm:presLayoutVars>
          <dgm:chMax val="0"/>
          <dgm:bulletEnabled val="1"/>
        </dgm:presLayoutVars>
      </dgm:prSet>
      <dgm:spPr/>
    </dgm:pt>
    <dgm:pt modelId="{0951065B-1B41-4016-82AB-11D8E72F073D}" type="pres">
      <dgm:prSet presAssocID="{4E8F6B56-4FC4-49B9-9AA7-7EA51E607AAA}" presName="negativeSpace" presStyleCnt="0"/>
      <dgm:spPr/>
    </dgm:pt>
    <dgm:pt modelId="{F75F96FB-C874-49F4-9206-16C7BA7B75F6}" type="pres">
      <dgm:prSet presAssocID="{4E8F6B56-4FC4-49B9-9AA7-7EA51E607AAA}" presName="childText" presStyleLbl="conFgAcc1" presStyleIdx="1" presStyleCnt="2" custLinFactNeighborX="276" custLinFactNeighborY="-74764">
        <dgm:presLayoutVars>
          <dgm:bulletEnabled val="1"/>
        </dgm:presLayoutVars>
      </dgm:prSet>
      <dgm:spPr/>
    </dgm:pt>
  </dgm:ptLst>
  <dgm:cxnLst>
    <dgm:cxn modelId="{25D30303-FD71-4A3C-A794-6BB79B71ACF8}" srcId="{4E8F6B56-4FC4-49B9-9AA7-7EA51E607AAA}" destId="{571C3901-8A35-41CA-845F-9CCD26D2BE73}" srcOrd="5" destOrd="0" parTransId="{D7F132D7-6655-4BFD-AE42-31D4AA1B62EB}" sibTransId="{03417A2A-1120-402E-AE2D-B52FE80C4211}"/>
    <dgm:cxn modelId="{DF4A5F10-B452-4F0C-8F5C-29630CDAFC3B}" srcId="{4E8F6B56-4FC4-49B9-9AA7-7EA51E607AAA}" destId="{4F9142B1-9117-4E02-8E6F-6C6A340690CB}" srcOrd="3" destOrd="0" parTransId="{93858907-830B-4658-8072-451FA0D274CA}" sibTransId="{78CC855C-69A0-4D39-BB17-E4EAFAC0D05E}"/>
    <dgm:cxn modelId="{23A4AB18-CDA3-491B-B58E-6968F39FB0DD}" srcId="{4E8F6B56-4FC4-49B9-9AA7-7EA51E607AAA}" destId="{733A103B-23F7-4028-AABA-1FA3FABA75DD}" srcOrd="4" destOrd="0" parTransId="{7621EA13-4076-482E-82A6-F569F968CC94}" sibTransId="{9382205B-5231-4161-ABAD-531AB3F0103D}"/>
    <dgm:cxn modelId="{AB087A1D-C6F7-44C1-8EC9-C191FF9E7271}" type="presOf" srcId="{9514FEE5-2A07-44A7-8803-F633EA7F1D94}" destId="{07F730D6-92BA-498E-94CD-79D2C73BE3D2}" srcOrd="0" destOrd="0" presId="urn:microsoft.com/office/officeart/2005/8/layout/list1"/>
    <dgm:cxn modelId="{59519023-C55D-4512-98CF-5D53EA7911E3}" srcId="{4E8F6B56-4FC4-49B9-9AA7-7EA51E607AAA}" destId="{E85C8392-2D79-4736-B849-CE866D170F49}" srcOrd="1" destOrd="0" parTransId="{05B9FF2B-FDE6-449D-AD9F-6FA3A48D9564}" sibTransId="{4623D3E7-A868-4ED7-926F-74FA66A65617}"/>
    <dgm:cxn modelId="{984B9730-9B53-4290-B53E-568C35F4ABAC}" srcId="{B91A6369-1FD2-46A0-AF5F-A61FA2D26F18}" destId="{9514FEE5-2A07-44A7-8803-F633EA7F1D94}" srcOrd="0" destOrd="0" parTransId="{025D0F08-A5F2-4D9B-9919-BF4B8A123C50}" sibTransId="{82B3CD60-543E-4103-AC8C-161E27594CDC}"/>
    <dgm:cxn modelId="{6AEC3433-9810-406C-8507-A625876EC62B}" type="presOf" srcId="{4E8F6B56-4FC4-49B9-9AA7-7EA51E607AAA}" destId="{8718C9D6-DEE5-4868-95B4-395E33CBE2EE}" srcOrd="1" destOrd="0" presId="urn:microsoft.com/office/officeart/2005/8/layout/list1"/>
    <dgm:cxn modelId="{63741F55-4788-41CC-A7F7-519C00B7B2F8}" type="presOf" srcId="{4E8F6B56-4FC4-49B9-9AA7-7EA51E607AAA}" destId="{6F85E38A-8ABA-497C-A0BC-FB811A9717F6}" srcOrd="0" destOrd="0" presId="urn:microsoft.com/office/officeart/2005/8/layout/list1"/>
    <dgm:cxn modelId="{354C7D75-C131-4EDE-823E-65F2DF90E7B9}" srcId="{4E8F6B56-4FC4-49B9-9AA7-7EA51E607AAA}" destId="{B1251158-D06A-4226-88EE-A4EC97105D5F}" srcOrd="0" destOrd="0" parTransId="{0579B6FF-2AED-48C1-A088-52743C467EBA}" sibTransId="{D1367B22-803E-422A-AC2C-839716D3A9F5}"/>
    <dgm:cxn modelId="{CE49DB7A-629E-455B-A6A7-8A6A7B3FE204}" type="presOf" srcId="{B1251158-D06A-4226-88EE-A4EC97105D5F}" destId="{F75F96FB-C874-49F4-9206-16C7BA7B75F6}" srcOrd="0" destOrd="0" presId="urn:microsoft.com/office/officeart/2005/8/layout/list1"/>
    <dgm:cxn modelId="{672E1E84-92FD-4562-B3C9-798F140F484F}" srcId="{B91A6369-1FD2-46A0-AF5F-A61FA2D26F18}" destId="{4E8F6B56-4FC4-49B9-9AA7-7EA51E607AAA}" srcOrd="1" destOrd="0" parTransId="{E8093A87-9A2C-4A4C-8DB6-288C0B10CC1D}" sibTransId="{8782CD32-BDC8-4D1A-8680-2E1C94889803}"/>
    <dgm:cxn modelId="{06400685-5AB7-43B7-A94D-9A37B49C2176}" type="presOf" srcId="{B91A6369-1FD2-46A0-AF5F-A61FA2D26F18}" destId="{3D0F5BB5-5438-4FD6-B592-BEEC564CE6C7}" srcOrd="0" destOrd="0" presId="urn:microsoft.com/office/officeart/2005/8/layout/list1"/>
    <dgm:cxn modelId="{D6324C90-C086-4BA9-867D-225F564F27BB}" type="presOf" srcId="{733A103B-23F7-4028-AABA-1FA3FABA75DD}" destId="{F75F96FB-C874-49F4-9206-16C7BA7B75F6}" srcOrd="0" destOrd="4" presId="urn:microsoft.com/office/officeart/2005/8/layout/list1"/>
    <dgm:cxn modelId="{A8884798-7230-48F0-8640-20D2F14FDB63}" type="presOf" srcId="{571C3901-8A35-41CA-845F-9CCD26D2BE73}" destId="{F75F96FB-C874-49F4-9206-16C7BA7B75F6}" srcOrd="0" destOrd="5" presId="urn:microsoft.com/office/officeart/2005/8/layout/list1"/>
    <dgm:cxn modelId="{6ACBCF9F-9094-4DFE-A377-4FAF83BA8308}" type="presOf" srcId="{9514FEE5-2A07-44A7-8803-F633EA7F1D94}" destId="{38E11412-4FB0-4A98-9F10-479227E2FAAB}" srcOrd="1" destOrd="0" presId="urn:microsoft.com/office/officeart/2005/8/layout/list1"/>
    <dgm:cxn modelId="{ED624AA1-5783-42B6-B6D1-3B2C4A2F2DD7}" type="presOf" srcId="{C810AFB0-B128-4642-A545-93184CB3C346}" destId="{F75F96FB-C874-49F4-9206-16C7BA7B75F6}" srcOrd="0" destOrd="2" presId="urn:microsoft.com/office/officeart/2005/8/layout/list1"/>
    <dgm:cxn modelId="{9F974EAD-A4FB-4E1B-B437-A6B4E7E17A02}" srcId="{4E8F6B56-4FC4-49B9-9AA7-7EA51E607AAA}" destId="{C810AFB0-B128-4642-A545-93184CB3C346}" srcOrd="2" destOrd="0" parTransId="{F20F3E7C-C652-4889-BDA1-F9F7F4ABD374}" sibTransId="{E641D5DD-43E1-4A61-9E36-6E617889A5EF}"/>
    <dgm:cxn modelId="{BF3C41C2-6BB0-48A0-BC49-3E41B25C6B2C}" type="presOf" srcId="{E85C8392-2D79-4736-B849-CE866D170F49}" destId="{F75F96FB-C874-49F4-9206-16C7BA7B75F6}" srcOrd="0" destOrd="1" presId="urn:microsoft.com/office/officeart/2005/8/layout/list1"/>
    <dgm:cxn modelId="{2A76D6CB-8294-4ED9-B855-1CFE6A2BD3EB}" type="presOf" srcId="{4F9142B1-9117-4E02-8E6F-6C6A340690CB}" destId="{F75F96FB-C874-49F4-9206-16C7BA7B75F6}" srcOrd="0" destOrd="3"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55C9C2D6-74AF-4B61-832B-2B3851637A4D}" type="presParOf" srcId="{3D0F5BB5-5438-4FD6-B592-BEEC564CE6C7}" destId="{AAF3BAA1-5D38-4A58-B647-D7CAB6F5684E}" srcOrd="3" destOrd="0" presId="urn:microsoft.com/office/officeart/2005/8/layout/list1"/>
    <dgm:cxn modelId="{21CC9502-C0C6-4099-835F-93AFE7EDD8AF}" type="presParOf" srcId="{3D0F5BB5-5438-4FD6-B592-BEEC564CE6C7}" destId="{05ED6D20-1D49-432E-8591-2F83B823DBDB}" srcOrd="4" destOrd="0" presId="urn:microsoft.com/office/officeart/2005/8/layout/list1"/>
    <dgm:cxn modelId="{CDDD8080-6421-48BB-BE24-EC372EC1BDD8}" type="presParOf" srcId="{05ED6D20-1D49-432E-8591-2F83B823DBDB}" destId="{6F85E38A-8ABA-497C-A0BC-FB811A9717F6}" srcOrd="0" destOrd="0" presId="urn:microsoft.com/office/officeart/2005/8/layout/list1"/>
    <dgm:cxn modelId="{A87E0246-30F3-42E7-A2B5-FD0E8220CD14}" type="presParOf" srcId="{05ED6D20-1D49-432E-8591-2F83B823DBDB}" destId="{8718C9D6-DEE5-4868-95B4-395E33CBE2EE}" srcOrd="1" destOrd="0" presId="urn:microsoft.com/office/officeart/2005/8/layout/list1"/>
    <dgm:cxn modelId="{143DE0E8-4435-4F07-8A5A-E1212796731E}" type="presParOf" srcId="{3D0F5BB5-5438-4FD6-B592-BEEC564CE6C7}" destId="{0951065B-1B41-4016-82AB-11D8E72F073D}" srcOrd="5" destOrd="0" presId="urn:microsoft.com/office/officeart/2005/8/layout/list1"/>
    <dgm:cxn modelId="{1F614D5B-09C9-4CD0-9DD2-3009FC8290FB}" type="presParOf" srcId="{3D0F5BB5-5438-4FD6-B592-BEEC564CE6C7}" destId="{F75F96FB-C874-49F4-9206-16C7BA7B75F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dgm:spPr/>
      <dgm:t>
        <a:bodyPr/>
        <a:lstStyle/>
        <a:p>
          <a:r>
            <a:rPr lang="en-AU" b="1" dirty="0">
              <a:latin typeface="Cambria" panose="02040503050406030204" pitchFamily="18" charset="0"/>
              <a:ea typeface="Cambria" panose="02040503050406030204" pitchFamily="18" charset="0"/>
            </a:rPr>
            <a:t>Other negotiated changes to agreement</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4E8F6B56-4FC4-49B9-9AA7-7EA51E607AAA}">
      <dgm:prSet phldrT="[Text]"/>
      <dgm:spPr/>
      <dgm:t>
        <a:bodyPr/>
        <a:lstStyle/>
        <a:p>
          <a:r>
            <a:rPr lang="en-GB" b="1" dirty="0">
              <a:latin typeface="Cambria" panose="02040503050406030204" pitchFamily="18" charset="0"/>
              <a:ea typeface="Cambria" panose="02040503050406030204" pitchFamily="18" charset="0"/>
            </a:rPr>
            <a:t>Update agreement for legislative change</a:t>
          </a:r>
        </a:p>
      </dgm:t>
    </dgm:pt>
    <dgm:pt modelId="{E8093A87-9A2C-4A4C-8DB6-288C0B10CC1D}" type="parTrans" cxnId="{672E1E84-92FD-4562-B3C9-798F140F484F}">
      <dgm:prSet/>
      <dgm:spPr/>
      <dgm:t>
        <a:bodyPr/>
        <a:lstStyle/>
        <a:p>
          <a:endParaRPr lang="en-AU"/>
        </a:p>
      </dgm:t>
    </dgm:pt>
    <dgm:pt modelId="{8782CD32-BDC8-4D1A-8680-2E1C94889803}" type="sibTrans" cxnId="{672E1E84-92FD-4562-B3C9-798F140F484F}">
      <dgm:prSet/>
      <dgm:spPr/>
      <dgm:t>
        <a:bodyPr/>
        <a:lstStyle/>
        <a:p>
          <a:endParaRPr lang="en-AU"/>
        </a:p>
      </dgm:t>
    </dgm:pt>
    <dgm:pt modelId="{B1251158-D06A-4226-88EE-A4EC97105D5F}">
      <dgm:prSet phldrT="[Text]"/>
      <dgm:spPr/>
      <dgm:t>
        <a:bodyPr/>
        <a:lstStyle/>
        <a:p>
          <a:r>
            <a:rPr lang="en-GB" dirty="0">
              <a:latin typeface="Cambria" panose="02040503050406030204" pitchFamily="18" charset="0"/>
              <a:ea typeface="Cambria" panose="02040503050406030204" pitchFamily="18" charset="0"/>
            </a:rPr>
            <a:t>FW Act has more protection for fixed term and casual employees. </a:t>
          </a:r>
        </a:p>
      </dgm:t>
    </dgm:pt>
    <dgm:pt modelId="{0579B6FF-2AED-48C1-A088-52743C467EBA}" type="parTrans" cxnId="{354C7D75-C131-4EDE-823E-65F2DF90E7B9}">
      <dgm:prSet/>
      <dgm:spPr/>
      <dgm:t>
        <a:bodyPr/>
        <a:lstStyle/>
        <a:p>
          <a:endParaRPr lang="en-AU"/>
        </a:p>
      </dgm:t>
    </dgm:pt>
    <dgm:pt modelId="{D1367B22-803E-422A-AC2C-839716D3A9F5}" type="sibTrans" cxnId="{354C7D75-C131-4EDE-823E-65F2DF90E7B9}">
      <dgm:prSet/>
      <dgm:spPr/>
      <dgm:t>
        <a:bodyPr/>
        <a:lstStyle/>
        <a:p>
          <a:endParaRPr lang="en-AU"/>
        </a:p>
      </dgm:t>
    </dgm:pt>
    <dgm:pt modelId="{315628D3-DE87-481F-BFEF-B4BA7B988386}">
      <dgm:prSet phldrT="[Text]"/>
      <dgm:spPr/>
      <dgm:t>
        <a:bodyPr/>
        <a:lstStyle/>
        <a:p>
          <a:r>
            <a:rPr lang="en-GB" dirty="0">
              <a:latin typeface="Cambria" panose="02040503050406030204" pitchFamily="18" charset="0"/>
              <a:ea typeface="Cambria" panose="02040503050406030204" pitchFamily="18" charset="0"/>
            </a:rPr>
            <a:t>Delegate rights. FW Act provides protections for delegates. Agreement clauses amended to ensure compliance</a:t>
          </a:r>
        </a:p>
      </dgm:t>
    </dgm:pt>
    <dgm:pt modelId="{E72F4A6D-F3A2-40B0-A2E6-4F7C561C8435}" type="parTrans" cxnId="{DD1F7F5E-A9CC-46AB-9962-3A07878B4684}">
      <dgm:prSet/>
      <dgm:spPr/>
      <dgm:t>
        <a:bodyPr/>
        <a:lstStyle/>
        <a:p>
          <a:endParaRPr lang="en-AU"/>
        </a:p>
      </dgm:t>
    </dgm:pt>
    <dgm:pt modelId="{34762716-A348-4A50-B3C7-64B4F6FF86E9}" type="sibTrans" cxnId="{DD1F7F5E-A9CC-46AB-9962-3A07878B4684}">
      <dgm:prSet/>
      <dgm:spPr/>
      <dgm:t>
        <a:bodyPr/>
        <a:lstStyle/>
        <a:p>
          <a:endParaRPr lang="en-AU"/>
        </a:p>
      </dgm:t>
    </dgm:pt>
    <dgm:pt modelId="{FCC80015-6CDF-452B-AF9B-7504CEF0EE58}">
      <dgm:prSet phldrT="[Text]"/>
      <dgm:spPr/>
      <dgm:t>
        <a:bodyPr/>
        <a:lstStyle/>
        <a:p>
          <a:r>
            <a:rPr lang="en-GB" dirty="0">
              <a:latin typeface="Cambria" panose="02040503050406030204" pitchFamily="18" charset="0"/>
              <a:ea typeface="Cambria" panose="02040503050406030204" pitchFamily="18" charset="0"/>
            </a:rPr>
            <a:t>Right to disconnect added to agreement</a:t>
          </a:r>
        </a:p>
      </dgm:t>
    </dgm:pt>
    <dgm:pt modelId="{CB522466-EF51-4CC7-A082-6765131E2AE3}" type="parTrans" cxnId="{5FB39597-870A-4534-9847-CA832AEB4ADB}">
      <dgm:prSet/>
      <dgm:spPr/>
      <dgm:t>
        <a:bodyPr/>
        <a:lstStyle/>
        <a:p>
          <a:endParaRPr lang="en-AU"/>
        </a:p>
      </dgm:t>
    </dgm:pt>
    <dgm:pt modelId="{DCBC90B9-335A-4A2E-AB21-7CCCD63291C5}" type="sibTrans" cxnId="{5FB39597-870A-4534-9847-CA832AEB4ADB}">
      <dgm:prSet/>
      <dgm:spPr/>
      <dgm:t>
        <a:bodyPr/>
        <a:lstStyle/>
        <a:p>
          <a:endParaRPr lang="en-AU"/>
        </a:p>
      </dgm:t>
    </dgm:pt>
    <dgm:pt modelId="{DB63C3FA-752C-4504-803F-3B8FA53ABDD8}">
      <dgm:prSet phldrT="[Text]"/>
      <dgm:spPr/>
      <dgm:t>
        <a:bodyPr/>
        <a:lstStyle/>
        <a:p>
          <a:r>
            <a:rPr lang="en-GB" dirty="0">
              <a:latin typeface="Cambria" panose="02040503050406030204" pitchFamily="18" charset="0"/>
              <a:ea typeface="Cambria" panose="02040503050406030204" pitchFamily="18" charset="0"/>
            </a:rPr>
            <a:t>Fixed term employment conversion process.</a:t>
          </a:r>
        </a:p>
      </dgm:t>
    </dgm:pt>
    <dgm:pt modelId="{582A42E1-CEC3-475E-AE92-098EBDD97A63}" type="parTrans" cxnId="{C03846E3-A02B-479D-8E5F-0FD26187D18A}">
      <dgm:prSet/>
      <dgm:spPr/>
    </dgm:pt>
    <dgm:pt modelId="{392F65DF-1006-4E6D-BB03-E92C6FFDFB8A}" type="sibTrans" cxnId="{C03846E3-A02B-479D-8E5F-0FD26187D18A}">
      <dgm:prSet/>
      <dgm:spPr/>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2"/>
      <dgm:spPr/>
    </dgm:pt>
    <dgm:pt modelId="{38E11412-4FB0-4A98-9F10-479227E2FAAB}" type="pres">
      <dgm:prSet presAssocID="{9514FEE5-2A07-44A7-8803-F633EA7F1D94}" presName="parentText" presStyleLbl="node1" presStyleIdx="0" presStyleCnt="2" custScaleY="55273" custLinFactNeighborX="-5522" custLinFactNeighborY="-20882">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2">
        <dgm:presLayoutVars>
          <dgm:bulletEnabled val="1"/>
        </dgm:presLayoutVars>
      </dgm:prSet>
      <dgm:spPr/>
    </dgm:pt>
    <dgm:pt modelId="{AAF3BAA1-5D38-4A58-B647-D7CAB6F5684E}" type="pres">
      <dgm:prSet presAssocID="{82B3CD60-543E-4103-AC8C-161E27594CDC}" presName="spaceBetweenRectangles" presStyleCnt="0"/>
      <dgm:spPr/>
    </dgm:pt>
    <dgm:pt modelId="{05ED6D20-1D49-432E-8591-2F83B823DBDB}" type="pres">
      <dgm:prSet presAssocID="{4E8F6B56-4FC4-49B9-9AA7-7EA51E607AAA}" presName="parentLin" presStyleCnt="0"/>
      <dgm:spPr/>
    </dgm:pt>
    <dgm:pt modelId="{6F85E38A-8ABA-497C-A0BC-FB811A9717F6}" type="pres">
      <dgm:prSet presAssocID="{4E8F6B56-4FC4-49B9-9AA7-7EA51E607AAA}" presName="parentLeftMargin" presStyleLbl="node1" presStyleIdx="0" presStyleCnt="2"/>
      <dgm:spPr/>
    </dgm:pt>
    <dgm:pt modelId="{8718C9D6-DEE5-4868-95B4-395E33CBE2EE}" type="pres">
      <dgm:prSet presAssocID="{4E8F6B56-4FC4-49B9-9AA7-7EA51E607AAA}" presName="parentText" presStyleLbl="node1" presStyleIdx="1" presStyleCnt="2" custScaleY="82716" custLinFactNeighborX="-5522" custLinFactNeighborY="-29003">
        <dgm:presLayoutVars>
          <dgm:chMax val="0"/>
          <dgm:bulletEnabled val="1"/>
        </dgm:presLayoutVars>
      </dgm:prSet>
      <dgm:spPr/>
    </dgm:pt>
    <dgm:pt modelId="{0951065B-1B41-4016-82AB-11D8E72F073D}" type="pres">
      <dgm:prSet presAssocID="{4E8F6B56-4FC4-49B9-9AA7-7EA51E607AAA}" presName="negativeSpace" presStyleCnt="0"/>
      <dgm:spPr/>
    </dgm:pt>
    <dgm:pt modelId="{F75F96FB-C874-49F4-9206-16C7BA7B75F6}" type="pres">
      <dgm:prSet presAssocID="{4E8F6B56-4FC4-49B9-9AA7-7EA51E607AAA}" presName="childText" presStyleLbl="conFgAcc1" presStyleIdx="1" presStyleCnt="2" custLinFactNeighborX="1749" custLinFactNeighborY="-72651">
        <dgm:presLayoutVars>
          <dgm:bulletEnabled val="1"/>
        </dgm:presLayoutVars>
      </dgm:prSet>
      <dgm:spPr/>
    </dgm:pt>
  </dgm:ptLst>
  <dgm:cxnLst>
    <dgm:cxn modelId="{25810014-ADA0-4700-8B29-B4E0A74C8D7A}" type="presOf" srcId="{315628D3-DE87-481F-BFEF-B4BA7B988386}" destId="{F75F96FB-C874-49F4-9206-16C7BA7B75F6}" srcOrd="0" destOrd="2" presId="urn:microsoft.com/office/officeart/2005/8/layout/list1"/>
    <dgm:cxn modelId="{AB087A1D-C6F7-44C1-8EC9-C191FF9E7271}" type="presOf" srcId="{9514FEE5-2A07-44A7-8803-F633EA7F1D94}" destId="{07F730D6-92BA-498E-94CD-79D2C73BE3D2}"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6AEC3433-9810-406C-8507-A625876EC62B}" type="presOf" srcId="{4E8F6B56-4FC4-49B9-9AA7-7EA51E607AAA}" destId="{8718C9D6-DEE5-4868-95B4-395E33CBE2EE}" srcOrd="1" destOrd="0" presId="urn:microsoft.com/office/officeart/2005/8/layout/list1"/>
    <dgm:cxn modelId="{DD1F7F5E-A9CC-46AB-9962-3A07878B4684}" srcId="{4E8F6B56-4FC4-49B9-9AA7-7EA51E607AAA}" destId="{315628D3-DE87-481F-BFEF-B4BA7B988386}" srcOrd="2" destOrd="0" parTransId="{E72F4A6D-F3A2-40B0-A2E6-4F7C561C8435}" sibTransId="{34762716-A348-4A50-B3C7-64B4F6FF86E9}"/>
    <dgm:cxn modelId="{BE6B146F-429D-45AA-84E2-AE00420F45FE}" type="presOf" srcId="{DB63C3FA-752C-4504-803F-3B8FA53ABDD8}" destId="{F75F96FB-C874-49F4-9206-16C7BA7B75F6}" srcOrd="0" destOrd="1" presId="urn:microsoft.com/office/officeart/2005/8/layout/list1"/>
    <dgm:cxn modelId="{63741F55-4788-41CC-A7F7-519C00B7B2F8}" type="presOf" srcId="{4E8F6B56-4FC4-49B9-9AA7-7EA51E607AAA}" destId="{6F85E38A-8ABA-497C-A0BC-FB811A9717F6}" srcOrd="0" destOrd="0" presId="urn:microsoft.com/office/officeart/2005/8/layout/list1"/>
    <dgm:cxn modelId="{5E855A75-F62F-4EB7-872E-CB7739594240}" type="presOf" srcId="{FCC80015-6CDF-452B-AF9B-7504CEF0EE58}" destId="{F75F96FB-C874-49F4-9206-16C7BA7B75F6}" srcOrd="0" destOrd="3" presId="urn:microsoft.com/office/officeart/2005/8/layout/list1"/>
    <dgm:cxn modelId="{354C7D75-C131-4EDE-823E-65F2DF90E7B9}" srcId="{4E8F6B56-4FC4-49B9-9AA7-7EA51E607AAA}" destId="{B1251158-D06A-4226-88EE-A4EC97105D5F}" srcOrd="0" destOrd="0" parTransId="{0579B6FF-2AED-48C1-A088-52743C467EBA}" sibTransId="{D1367B22-803E-422A-AC2C-839716D3A9F5}"/>
    <dgm:cxn modelId="{CE49DB7A-629E-455B-A6A7-8A6A7B3FE204}" type="presOf" srcId="{B1251158-D06A-4226-88EE-A4EC97105D5F}" destId="{F75F96FB-C874-49F4-9206-16C7BA7B75F6}" srcOrd="0" destOrd="0" presId="urn:microsoft.com/office/officeart/2005/8/layout/list1"/>
    <dgm:cxn modelId="{672E1E84-92FD-4562-B3C9-798F140F484F}" srcId="{B91A6369-1FD2-46A0-AF5F-A61FA2D26F18}" destId="{4E8F6B56-4FC4-49B9-9AA7-7EA51E607AAA}" srcOrd="1" destOrd="0" parTransId="{E8093A87-9A2C-4A4C-8DB6-288C0B10CC1D}" sibTransId="{8782CD32-BDC8-4D1A-8680-2E1C94889803}"/>
    <dgm:cxn modelId="{06400685-5AB7-43B7-A94D-9A37B49C2176}" type="presOf" srcId="{B91A6369-1FD2-46A0-AF5F-A61FA2D26F18}" destId="{3D0F5BB5-5438-4FD6-B592-BEEC564CE6C7}" srcOrd="0" destOrd="0" presId="urn:microsoft.com/office/officeart/2005/8/layout/list1"/>
    <dgm:cxn modelId="{5FB39597-870A-4534-9847-CA832AEB4ADB}" srcId="{4E8F6B56-4FC4-49B9-9AA7-7EA51E607AAA}" destId="{FCC80015-6CDF-452B-AF9B-7504CEF0EE58}" srcOrd="3" destOrd="0" parTransId="{CB522466-EF51-4CC7-A082-6765131E2AE3}" sibTransId="{DCBC90B9-335A-4A2E-AB21-7CCCD63291C5}"/>
    <dgm:cxn modelId="{6ACBCF9F-9094-4DFE-A377-4FAF83BA8308}" type="presOf" srcId="{9514FEE5-2A07-44A7-8803-F633EA7F1D94}" destId="{38E11412-4FB0-4A98-9F10-479227E2FAAB}" srcOrd="1" destOrd="0" presId="urn:microsoft.com/office/officeart/2005/8/layout/list1"/>
    <dgm:cxn modelId="{C03846E3-A02B-479D-8E5F-0FD26187D18A}" srcId="{4E8F6B56-4FC4-49B9-9AA7-7EA51E607AAA}" destId="{DB63C3FA-752C-4504-803F-3B8FA53ABDD8}" srcOrd="1" destOrd="0" parTransId="{582A42E1-CEC3-475E-AE92-098EBDD97A63}" sibTransId="{392F65DF-1006-4E6D-BB03-E92C6FFDFB8A}"/>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55C9C2D6-74AF-4B61-832B-2B3851637A4D}" type="presParOf" srcId="{3D0F5BB5-5438-4FD6-B592-BEEC564CE6C7}" destId="{AAF3BAA1-5D38-4A58-B647-D7CAB6F5684E}" srcOrd="3" destOrd="0" presId="urn:microsoft.com/office/officeart/2005/8/layout/list1"/>
    <dgm:cxn modelId="{21CC9502-C0C6-4099-835F-93AFE7EDD8AF}" type="presParOf" srcId="{3D0F5BB5-5438-4FD6-B592-BEEC564CE6C7}" destId="{05ED6D20-1D49-432E-8591-2F83B823DBDB}" srcOrd="4" destOrd="0" presId="urn:microsoft.com/office/officeart/2005/8/layout/list1"/>
    <dgm:cxn modelId="{CDDD8080-6421-48BB-BE24-EC372EC1BDD8}" type="presParOf" srcId="{05ED6D20-1D49-432E-8591-2F83B823DBDB}" destId="{6F85E38A-8ABA-497C-A0BC-FB811A9717F6}" srcOrd="0" destOrd="0" presId="urn:microsoft.com/office/officeart/2005/8/layout/list1"/>
    <dgm:cxn modelId="{A87E0246-30F3-42E7-A2B5-FD0E8220CD14}" type="presParOf" srcId="{05ED6D20-1D49-432E-8591-2F83B823DBDB}" destId="{8718C9D6-DEE5-4868-95B4-395E33CBE2EE}" srcOrd="1" destOrd="0" presId="urn:microsoft.com/office/officeart/2005/8/layout/list1"/>
    <dgm:cxn modelId="{143DE0E8-4435-4F07-8A5A-E1212796731E}" type="presParOf" srcId="{3D0F5BB5-5438-4FD6-B592-BEEC564CE6C7}" destId="{0951065B-1B41-4016-82AB-11D8E72F073D}" srcOrd="5" destOrd="0" presId="urn:microsoft.com/office/officeart/2005/8/layout/list1"/>
    <dgm:cxn modelId="{1F614D5B-09C9-4CD0-9DD2-3009FC8290FB}" type="presParOf" srcId="{3D0F5BB5-5438-4FD6-B592-BEEC564CE6C7}" destId="{F75F96FB-C874-49F4-9206-16C7BA7B75F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3000" b="1" dirty="0">
              <a:latin typeface="Cambria" panose="02040503050406030204" pitchFamily="18" charset="0"/>
              <a:ea typeface="Cambria" panose="02040503050406030204" pitchFamily="18" charset="0"/>
            </a:rPr>
            <a:t>Other negotiated changes to agreement</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4E8F6B56-4FC4-49B9-9AA7-7EA51E607AAA}">
      <dgm:prSet phldrT="[Text]" custT="1"/>
      <dgm:spPr/>
      <dgm:t>
        <a:bodyPr/>
        <a:lstStyle/>
        <a:p>
          <a:r>
            <a:rPr lang="en-GB" sz="2800" b="1" dirty="0">
              <a:latin typeface="Cambria" panose="02040503050406030204" pitchFamily="18" charset="0"/>
              <a:ea typeface="Cambria" panose="02040503050406030204" pitchFamily="18" charset="0"/>
            </a:rPr>
            <a:t>Improved agreement terms</a:t>
          </a:r>
        </a:p>
      </dgm:t>
    </dgm:pt>
    <dgm:pt modelId="{E8093A87-9A2C-4A4C-8DB6-288C0B10CC1D}" type="parTrans" cxnId="{672E1E84-92FD-4562-B3C9-798F140F484F}">
      <dgm:prSet/>
      <dgm:spPr/>
      <dgm:t>
        <a:bodyPr/>
        <a:lstStyle/>
        <a:p>
          <a:endParaRPr lang="en-AU"/>
        </a:p>
      </dgm:t>
    </dgm:pt>
    <dgm:pt modelId="{8782CD32-BDC8-4D1A-8680-2E1C94889803}" type="sibTrans" cxnId="{672E1E84-92FD-4562-B3C9-798F140F484F}">
      <dgm:prSet/>
      <dgm:spPr/>
      <dgm:t>
        <a:bodyPr/>
        <a:lstStyle/>
        <a:p>
          <a:endParaRPr lang="en-AU"/>
        </a:p>
      </dgm:t>
    </dgm:pt>
    <dgm:pt modelId="{B1251158-D06A-4226-88EE-A4EC97105D5F}">
      <dgm:prSet phldrT="[Text]" custT="1"/>
      <dgm:spPr/>
      <dgm:t>
        <a:bodyPr/>
        <a:lstStyle/>
        <a:p>
          <a:r>
            <a:rPr lang="en-AU" sz="2800" dirty="0">
              <a:latin typeface="Cambria" panose="02040503050406030204" pitchFamily="18" charset="0"/>
              <a:ea typeface="Cambria" panose="02040503050406030204" pitchFamily="18" charset="0"/>
            </a:rPr>
            <a:t>Personal/carer leave evidence requirements change from medical certificates to “evidence that would satisfy a reasonable person”</a:t>
          </a:r>
          <a:endParaRPr lang="en-GB" sz="2800" dirty="0">
            <a:latin typeface="Cambria" panose="02040503050406030204" pitchFamily="18" charset="0"/>
            <a:ea typeface="Cambria" panose="02040503050406030204" pitchFamily="18" charset="0"/>
          </a:endParaRPr>
        </a:p>
      </dgm:t>
    </dgm:pt>
    <dgm:pt modelId="{0579B6FF-2AED-48C1-A088-52743C467EBA}" type="parTrans" cxnId="{354C7D75-C131-4EDE-823E-65F2DF90E7B9}">
      <dgm:prSet/>
      <dgm:spPr/>
      <dgm:t>
        <a:bodyPr/>
        <a:lstStyle/>
        <a:p>
          <a:endParaRPr lang="en-AU"/>
        </a:p>
      </dgm:t>
    </dgm:pt>
    <dgm:pt modelId="{D1367B22-803E-422A-AC2C-839716D3A9F5}" type="sibTrans" cxnId="{354C7D75-C131-4EDE-823E-65F2DF90E7B9}">
      <dgm:prSet/>
      <dgm:spPr/>
      <dgm:t>
        <a:bodyPr/>
        <a:lstStyle/>
        <a:p>
          <a:endParaRPr lang="en-AU"/>
        </a:p>
      </dgm:t>
    </dgm:pt>
    <dgm:pt modelId="{0C4B50CE-F6AE-4BED-8B1F-77200E7B3705}">
      <dgm:prSet custT="1"/>
      <dgm:spPr/>
      <dgm:t>
        <a:bodyPr/>
        <a:lstStyle/>
        <a:p>
          <a:r>
            <a:rPr lang="en-AU" sz="2800" dirty="0">
              <a:latin typeface="Cambria" panose="02040503050406030204" pitchFamily="18" charset="0"/>
              <a:ea typeface="Cambria" panose="02040503050406030204" pitchFamily="18" charset="0"/>
            </a:rPr>
            <a:t>Improved service continuity between fixed term contracts and new starts</a:t>
          </a:r>
        </a:p>
      </dgm:t>
    </dgm:pt>
    <dgm:pt modelId="{592B25D8-669E-4636-AFBB-913D68E3DC01}" type="parTrans" cxnId="{252AB1CF-2A4F-4174-A5C1-D5342F1D3715}">
      <dgm:prSet/>
      <dgm:spPr/>
      <dgm:t>
        <a:bodyPr/>
        <a:lstStyle/>
        <a:p>
          <a:endParaRPr lang="en-AU"/>
        </a:p>
      </dgm:t>
    </dgm:pt>
    <dgm:pt modelId="{36A73A76-AD9A-4C4B-8899-5509B68EFE62}" type="sibTrans" cxnId="{252AB1CF-2A4F-4174-A5C1-D5342F1D3715}">
      <dgm:prSet/>
      <dgm:spPr/>
      <dgm:t>
        <a:bodyPr/>
        <a:lstStyle/>
        <a:p>
          <a:endParaRPr lang="en-AU"/>
        </a:p>
      </dgm:t>
    </dgm:pt>
    <dgm:pt modelId="{0F88813B-CF57-456E-8E0A-748368BE3E84}">
      <dgm:prSet custT="1"/>
      <dgm:spPr/>
      <dgm:t>
        <a:bodyPr/>
        <a:lstStyle/>
        <a:p>
          <a:r>
            <a:rPr lang="en-AU" sz="2800" dirty="0">
              <a:latin typeface="Cambria" panose="02040503050406030204" pitchFamily="18" charset="0"/>
              <a:ea typeface="Cambria" panose="02040503050406030204" pitchFamily="18" charset="0"/>
            </a:rPr>
            <a:t>Casual conversion clause (and fixed-term conversion TBC)</a:t>
          </a:r>
        </a:p>
      </dgm:t>
    </dgm:pt>
    <dgm:pt modelId="{ADAC283A-DEAE-4BBE-B96F-AD1C2A28BD85}" type="parTrans" cxnId="{8C951EE3-52CD-436F-8042-EBC7C52173A5}">
      <dgm:prSet/>
      <dgm:spPr/>
      <dgm:t>
        <a:bodyPr/>
        <a:lstStyle/>
        <a:p>
          <a:endParaRPr lang="en-AU"/>
        </a:p>
      </dgm:t>
    </dgm:pt>
    <dgm:pt modelId="{F729351C-300E-48BE-B53E-FD80A993135B}" type="sibTrans" cxnId="{8C951EE3-52CD-436F-8042-EBC7C52173A5}">
      <dgm:prSet/>
      <dgm:spPr/>
      <dgm:t>
        <a:bodyPr/>
        <a:lstStyle/>
        <a:p>
          <a:endParaRPr lang="en-AU"/>
        </a:p>
      </dgm:t>
    </dgm:pt>
    <dgm:pt modelId="{D2CC7289-47E4-46FA-8C68-39EF59C2D5DB}">
      <dgm:prSet custT="1"/>
      <dgm:spPr/>
      <dgm:t>
        <a:bodyPr/>
        <a:lstStyle/>
        <a:p>
          <a:r>
            <a:rPr lang="en-AU" sz="2800" dirty="0">
              <a:latin typeface="Cambria" panose="02040503050406030204" pitchFamily="18" charset="0"/>
              <a:ea typeface="Cambria" panose="02040503050406030204" pitchFamily="18" charset="0"/>
            </a:rPr>
            <a:t>Requiring the employer to consider Flexible Working Arrangement and WFH requests</a:t>
          </a:r>
        </a:p>
      </dgm:t>
    </dgm:pt>
    <dgm:pt modelId="{79CF334A-72FC-4E5A-B226-43D31B4F84F6}" type="parTrans" cxnId="{10D06F02-49E4-4D28-A78F-9CCD7F939258}">
      <dgm:prSet/>
      <dgm:spPr/>
      <dgm:t>
        <a:bodyPr/>
        <a:lstStyle/>
        <a:p>
          <a:endParaRPr lang="en-AU"/>
        </a:p>
      </dgm:t>
    </dgm:pt>
    <dgm:pt modelId="{2C334A33-4B74-4222-843D-EE2DBE65BAA2}" type="sibTrans" cxnId="{10D06F02-49E4-4D28-A78F-9CCD7F939258}">
      <dgm:prSet/>
      <dgm:spPr/>
      <dgm:t>
        <a:bodyPr/>
        <a:lstStyle/>
        <a:p>
          <a:endParaRPr lang="en-AU"/>
        </a:p>
      </dgm:t>
    </dgm:pt>
    <dgm:pt modelId="{04708A1F-9004-4C5B-A1B3-D3DED665C8E3}">
      <dgm:prSet custT="1"/>
      <dgm:spPr/>
      <dgm:t>
        <a:bodyPr/>
        <a:lstStyle/>
        <a:p>
          <a:r>
            <a:rPr lang="en-AU" sz="2800" dirty="0">
              <a:latin typeface="Cambria" panose="02040503050406030204" pitchFamily="18" charset="0"/>
              <a:ea typeface="Cambria" panose="02040503050406030204" pitchFamily="18" charset="0"/>
            </a:rPr>
            <a:t>Recognition of previously attained Classification increment for salary purposes when employee returns to VPS in similar role.</a:t>
          </a:r>
        </a:p>
      </dgm:t>
    </dgm:pt>
    <dgm:pt modelId="{A80BC85D-8406-4B5A-B7FC-799A9BAC5E73}" type="parTrans" cxnId="{4F5E77DE-C207-4C0F-90C2-1E4ABAF945E8}">
      <dgm:prSet/>
      <dgm:spPr/>
      <dgm:t>
        <a:bodyPr/>
        <a:lstStyle/>
        <a:p>
          <a:endParaRPr lang="en-AU"/>
        </a:p>
      </dgm:t>
    </dgm:pt>
    <dgm:pt modelId="{315B0A33-E21A-4EF9-A28D-896A6C567FC9}" type="sibTrans" cxnId="{4F5E77DE-C207-4C0F-90C2-1E4ABAF945E8}">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2"/>
      <dgm:spPr/>
    </dgm:pt>
    <dgm:pt modelId="{38E11412-4FB0-4A98-9F10-479227E2FAAB}" type="pres">
      <dgm:prSet presAssocID="{9514FEE5-2A07-44A7-8803-F633EA7F1D94}" presName="parentText" presStyleLbl="node1" presStyleIdx="0" presStyleCnt="2" custScaleY="247016">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2">
        <dgm:presLayoutVars>
          <dgm:bulletEnabled val="1"/>
        </dgm:presLayoutVars>
      </dgm:prSet>
      <dgm:spPr/>
    </dgm:pt>
    <dgm:pt modelId="{AAF3BAA1-5D38-4A58-B647-D7CAB6F5684E}" type="pres">
      <dgm:prSet presAssocID="{82B3CD60-543E-4103-AC8C-161E27594CDC}" presName="spaceBetweenRectangles" presStyleCnt="0"/>
      <dgm:spPr/>
    </dgm:pt>
    <dgm:pt modelId="{05ED6D20-1D49-432E-8591-2F83B823DBDB}" type="pres">
      <dgm:prSet presAssocID="{4E8F6B56-4FC4-49B9-9AA7-7EA51E607AAA}" presName="parentLin" presStyleCnt="0"/>
      <dgm:spPr/>
    </dgm:pt>
    <dgm:pt modelId="{6F85E38A-8ABA-497C-A0BC-FB811A9717F6}" type="pres">
      <dgm:prSet presAssocID="{4E8F6B56-4FC4-49B9-9AA7-7EA51E607AAA}" presName="parentLeftMargin" presStyleLbl="node1" presStyleIdx="0" presStyleCnt="2"/>
      <dgm:spPr/>
    </dgm:pt>
    <dgm:pt modelId="{8718C9D6-DEE5-4868-95B4-395E33CBE2EE}" type="pres">
      <dgm:prSet presAssocID="{4E8F6B56-4FC4-49B9-9AA7-7EA51E607AAA}" presName="parentText" presStyleLbl="node1" presStyleIdx="1" presStyleCnt="2" custScaleY="222957" custLinFactNeighborX="-3682" custLinFactNeighborY="12940">
        <dgm:presLayoutVars>
          <dgm:chMax val="0"/>
          <dgm:bulletEnabled val="1"/>
        </dgm:presLayoutVars>
      </dgm:prSet>
      <dgm:spPr/>
    </dgm:pt>
    <dgm:pt modelId="{0951065B-1B41-4016-82AB-11D8E72F073D}" type="pres">
      <dgm:prSet presAssocID="{4E8F6B56-4FC4-49B9-9AA7-7EA51E607AAA}" presName="negativeSpace" presStyleCnt="0"/>
      <dgm:spPr/>
    </dgm:pt>
    <dgm:pt modelId="{F75F96FB-C874-49F4-9206-16C7BA7B75F6}" type="pres">
      <dgm:prSet presAssocID="{4E8F6B56-4FC4-49B9-9AA7-7EA51E607AAA}" presName="childText" presStyleLbl="conFgAcc1" presStyleIdx="1" presStyleCnt="2" custScaleY="107455" custLinFactY="638" custLinFactNeighborX="-460" custLinFactNeighborY="100000">
        <dgm:presLayoutVars>
          <dgm:bulletEnabled val="1"/>
        </dgm:presLayoutVars>
      </dgm:prSet>
      <dgm:spPr/>
    </dgm:pt>
  </dgm:ptLst>
  <dgm:cxnLst>
    <dgm:cxn modelId="{10D06F02-49E4-4D28-A78F-9CCD7F939258}" srcId="{4E8F6B56-4FC4-49B9-9AA7-7EA51E607AAA}" destId="{D2CC7289-47E4-46FA-8C68-39EF59C2D5DB}" srcOrd="3" destOrd="0" parTransId="{79CF334A-72FC-4E5A-B226-43D31B4F84F6}" sibTransId="{2C334A33-4B74-4222-843D-EE2DBE65BAA2}"/>
    <dgm:cxn modelId="{D9B4FF16-6C85-4763-BF71-CC5DA08E1288}" type="presOf" srcId="{0C4B50CE-F6AE-4BED-8B1F-77200E7B3705}" destId="{F75F96FB-C874-49F4-9206-16C7BA7B75F6}" srcOrd="0" destOrd="1" presId="urn:microsoft.com/office/officeart/2005/8/layout/list1"/>
    <dgm:cxn modelId="{AB087A1D-C6F7-44C1-8EC9-C191FF9E7271}" type="presOf" srcId="{9514FEE5-2A07-44A7-8803-F633EA7F1D94}" destId="{07F730D6-92BA-498E-94CD-79D2C73BE3D2}" srcOrd="0" destOrd="0" presId="urn:microsoft.com/office/officeart/2005/8/layout/list1"/>
    <dgm:cxn modelId="{9FC0AD2A-AF33-44BE-B995-C011E9CC176F}" type="presOf" srcId="{D2CC7289-47E4-46FA-8C68-39EF59C2D5DB}" destId="{F75F96FB-C874-49F4-9206-16C7BA7B75F6}" srcOrd="0" destOrd="3"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6AEC3433-9810-406C-8507-A625876EC62B}" type="presOf" srcId="{4E8F6B56-4FC4-49B9-9AA7-7EA51E607AAA}" destId="{8718C9D6-DEE5-4868-95B4-395E33CBE2EE}" srcOrd="1" destOrd="0" presId="urn:microsoft.com/office/officeart/2005/8/layout/list1"/>
    <dgm:cxn modelId="{63741F55-4788-41CC-A7F7-519C00B7B2F8}" type="presOf" srcId="{4E8F6B56-4FC4-49B9-9AA7-7EA51E607AAA}" destId="{6F85E38A-8ABA-497C-A0BC-FB811A9717F6}" srcOrd="0" destOrd="0" presId="urn:microsoft.com/office/officeart/2005/8/layout/list1"/>
    <dgm:cxn modelId="{354C7D75-C131-4EDE-823E-65F2DF90E7B9}" srcId="{4E8F6B56-4FC4-49B9-9AA7-7EA51E607AAA}" destId="{B1251158-D06A-4226-88EE-A4EC97105D5F}" srcOrd="0" destOrd="0" parTransId="{0579B6FF-2AED-48C1-A088-52743C467EBA}" sibTransId="{D1367B22-803E-422A-AC2C-839716D3A9F5}"/>
    <dgm:cxn modelId="{CE49DB7A-629E-455B-A6A7-8A6A7B3FE204}" type="presOf" srcId="{B1251158-D06A-4226-88EE-A4EC97105D5F}" destId="{F75F96FB-C874-49F4-9206-16C7BA7B75F6}" srcOrd="0" destOrd="0" presId="urn:microsoft.com/office/officeart/2005/8/layout/list1"/>
    <dgm:cxn modelId="{672E1E84-92FD-4562-B3C9-798F140F484F}" srcId="{B91A6369-1FD2-46A0-AF5F-A61FA2D26F18}" destId="{4E8F6B56-4FC4-49B9-9AA7-7EA51E607AAA}" srcOrd="1" destOrd="0" parTransId="{E8093A87-9A2C-4A4C-8DB6-288C0B10CC1D}" sibTransId="{8782CD32-BDC8-4D1A-8680-2E1C94889803}"/>
    <dgm:cxn modelId="{06400685-5AB7-43B7-A94D-9A37B49C2176}" type="presOf" srcId="{B91A6369-1FD2-46A0-AF5F-A61FA2D26F18}" destId="{3D0F5BB5-5438-4FD6-B592-BEEC564CE6C7}" srcOrd="0" destOrd="0" presId="urn:microsoft.com/office/officeart/2005/8/layout/list1"/>
    <dgm:cxn modelId="{48ADF797-26C5-418E-870E-E09C66E40BCF}" type="presOf" srcId="{0F88813B-CF57-456E-8E0A-748368BE3E84}" destId="{F75F96FB-C874-49F4-9206-16C7BA7B75F6}" srcOrd="0" destOrd="2" presId="urn:microsoft.com/office/officeart/2005/8/layout/list1"/>
    <dgm:cxn modelId="{6ACBCF9F-9094-4DFE-A377-4FAF83BA8308}" type="presOf" srcId="{9514FEE5-2A07-44A7-8803-F633EA7F1D94}" destId="{38E11412-4FB0-4A98-9F10-479227E2FAAB}" srcOrd="1" destOrd="0" presId="urn:microsoft.com/office/officeart/2005/8/layout/list1"/>
    <dgm:cxn modelId="{252AB1CF-2A4F-4174-A5C1-D5342F1D3715}" srcId="{4E8F6B56-4FC4-49B9-9AA7-7EA51E607AAA}" destId="{0C4B50CE-F6AE-4BED-8B1F-77200E7B3705}" srcOrd="1" destOrd="0" parTransId="{592B25D8-669E-4636-AFBB-913D68E3DC01}" sibTransId="{36A73A76-AD9A-4C4B-8899-5509B68EFE62}"/>
    <dgm:cxn modelId="{4F5E77DE-C207-4C0F-90C2-1E4ABAF945E8}" srcId="{4E8F6B56-4FC4-49B9-9AA7-7EA51E607AAA}" destId="{04708A1F-9004-4C5B-A1B3-D3DED665C8E3}" srcOrd="4" destOrd="0" parTransId="{A80BC85D-8406-4B5A-B7FC-799A9BAC5E73}" sibTransId="{315B0A33-E21A-4EF9-A28D-896A6C567FC9}"/>
    <dgm:cxn modelId="{8C951EE3-52CD-436F-8042-EBC7C52173A5}" srcId="{4E8F6B56-4FC4-49B9-9AA7-7EA51E607AAA}" destId="{0F88813B-CF57-456E-8E0A-748368BE3E84}" srcOrd="2" destOrd="0" parTransId="{ADAC283A-DEAE-4BBE-B96F-AD1C2A28BD85}" sibTransId="{F729351C-300E-48BE-B53E-FD80A993135B}"/>
    <dgm:cxn modelId="{BE8BF1EF-F0A2-4D5F-B78B-A1AF74EDC195}" type="presOf" srcId="{04708A1F-9004-4C5B-A1B3-D3DED665C8E3}" destId="{F75F96FB-C874-49F4-9206-16C7BA7B75F6}" srcOrd="0" destOrd="4"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55C9C2D6-74AF-4B61-832B-2B3851637A4D}" type="presParOf" srcId="{3D0F5BB5-5438-4FD6-B592-BEEC564CE6C7}" destId="{AAF3BAA1-5D38-4A58-B647-D7CAB6F5684E}" srcOrd="3" destOrd="0" presId="urn:microsoft.com/office/officeart/2005/8/layout/list1"/>
    <dgm:cxn modelId="{21CC9502-C0C6-4099-835F-93AFE7EDD8AF}" type="presParOf" srcId="{3D0F5BB5-5438-4FD6-B592-BEEC564CE6C7}" destId="{05ED6D20-1D49-432E-8591-2F83B823DBDB}" srcOrd="4" destOrd="0" presId="urn:microsoft.com/office/officeart/2005/8/layout/list1"/>
    <dgm:cxn modelId="{CDDD8080-6421-48BB-BE24-EC372EC1BDD8}" type="presParOf" srcId="{05ED6D20-1D49-432E-8591-2F83B823DBDB}" destId="{6F85E38A-8ABA-497C-A0BC-FB811A9717F6}" srcOrd="0" destOrd="0" presId="urn:microsoft.com/office/officeart/2005/8/layout/list1"/>
    <dgm:cxn modelId="{A87E0246-30F3-42E7-A2B5-FD0E8220CD14}" type="presParOf" srcId="{05ED6D20-1D49-432E-8591-2F83B823DBDB}" destId="{8718C9D6-DEE5-4868-95B4-395E33CBE2EE}" srcOrd="1" destOrd="0" presId="urn:microsoft.com/office/officeart/2005/8/layout/list1"/>
    <dgm:cxn modelId="{143DE0E8-4435-4F07-8A5A-E1212796731E}" type="presParOf" srcId="{3D0F5BB5-5438-4FD6-B592-BEEC564CE6C7}" destId="{0951065B-1B41-4016-82AB-11D8E72F073D}" srcOrd="5" destOrd="0" presId="urn:microsoft.com/office/officeart/2005/8/layout/list1"/>
    <dgm:cxn modelId="{1F614D5B-09C9-4CD0-9DD2-3009FC8290FB}" type="presParOf" srcId="{3D0F5BB5-5438-4FD6-B592-BEEC564CE6C7}" destId="{F75F96FB-C874-49F4-9206-16C7BA7B75F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3000" b="1" dirty="0">
              <a:latin typeface="Cambria" panose="02040503050406030204" pitchFamily="18" charset="0"/>
              <a:ea typeface="Cambria" panose="02040503050406030204" pitchFamily="18" charset="0"/>
            </a:rPr>
            <a:t>Options if no agreement</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776304A6-2259-41B5-9EDE-2D26E2C4ED0E}">
      <dgm:prSet phldrT="[Text]" custT="1"/>
      <dgm:spPr/>
      <dgm:t>
        <a:bodyPr/>
        <a:lstStyle/>
        <a:p>
          <a:r>
            <a:rPr lang="en-GB" sz="2500" dirty="0">
              <a:latin typeface="Cambria" panose="02040503050406030204" pitchFamily="18" charset="0"/>
              <a:ea typeface="Cambria" panose="02040503050406030204" pitchFamily="18" charset="0"/>
            </a:rPr>
            <a:t>FWC can arbitrate if </a:t>
          </a:r>
          <a:r>
            <a:rPr lang="en-GB" sz="2500" u="sng" dirty="0">
              <a:latin typeface="Cambria" panose="02040503050406030204" pitchFamily="18" charset="0"/>
              <a:ea typeface="Cambria" panose="02040503050406030204" pitchFamily="18" charset="0"/>
            </a:rPr>
            <a:t>both union and employer </a:t>
          </a:r>
          <a:r>
            <a:rPr lang="en-GB" sz="2500" dirty="0">
              <a:latin typeface="Cambria" panose="02040503050406030204" pitchFamily="18" charset="0"/>
              <a:ea typeface="Cambria" panose="02040503050406030204" pitchFamily="18" charset="0"/>
            </a:rPr>
            <a:t>consent</a:t>
          </a:r>
        </a:p>
      </dgm:t>
    </dgm:pt>
    <dgm:pt modelId="{01B187D4-983A-4C67-AA9E-DCD118F5BC56}" type="parTrans" cxnId="{9236D0C0-7709-4C9E-9065-504EDF1585E3}">
      <dgm:prSet/>
      <dgm:spPr/>
      <dgm:t>
        <a:bodyPr/>
        <a:lstStyle/>
        <a:p>
          <a:endParaRPr lang="en-AU"/>
        </a:p>
      </dgm:t>
    </dgm:pt>
    <dgm:pt modelId="{308299D6-F664-4350-93A1-EBB99E075FC1}" type="sibTrans" cxnId="{9236D0C0-7709-4C9E-9065-504EDF1585E3}">
      <dgm:prSet/>
      <dgm:spPr/>
      <dgm:t>
        <a:bodyPr/>
        <a:lstStyle/>
        <a:p>
          <a:endParaRPr lang="en-AU"/>
        </a:p>
      </dgm:t>
    </dgm:pt>
    <dgm:pt modelId="{CBD0A91B-DC4C-4F58-A8C8-5758BF11E5AC}">
      <dgm:prSet phldrT="[Text]" custT="1"/>
      <dgm:spPr/>
      <dgm:t>
        <a:bodyPr/>
        <a:lstStyle/>
        <a:p>
          <a:r>
            <a:rPr lang="en-GB" sz="2800" b="1" dirty="0">
              <a:latin typeface="Cambria" panose="02040503050406030204" pitchFamily="18" charset="0"/>
              <a:ea typeface="Cambria" panose="02040503050406030204" pitchFamily="18" charset="0"/>
            </a:rPr>
            <a:t>Consent arbitration – s240</a:t>
          </a:r>
          <a:endParaRPr lang="en-AU" sz="2800" b="1" dirty="0">
            <a:latin typeface="Cambria" panose="02040503050406030204" pitchFamily="18" charset="0"/>
            <a:ea typeface="Cambria" panose="02040503050406030204" pitchFamily="18" charset="0"/>
          </a:endParaRPr>
        </a:p>
      </dgm:t>
    </dgm:pt>
    <dgm:pt modelId="{8D6C0595-99CD-488E-A132-15983142BD9B}" type="parTrans" cxnId="{ACD37507-91A7-42F3-A54D-5857739FB87F}">
      <dgm:prSet/>
      <dgm:spPr/>
      <dgm:t>
        <a:bodyPr/>
        <a:lstStyle/>
        <a:p>
          <a:endParaRPr lang="en-AU"/>
        </a:p>
      </dgm:t>
    </dgm:pt>
    <dgm:pt modelId="{D99A42CB-4E51-499C-836C-6BC2B3B230FC}" type="sibTrans" cxnId="{ACD37507-91A7-42F3-A54D-5857739FB87F}">
      <dgm:prSet/>
      <dgm:spPr/>
      <dgm:t>
        <a:bodyPr/>
        <a:lstStyle/>
        <a:p>
          <a:endParaRPr lang="en-AU"/>
        </a:p>
      </dgm:t>
    </dgm:pt>
    <dgm:pt modelId="{94D234C0-9C74-42B4-AC45-CF0CD9FCCD54}">
      <dgm:prSet phldrT="[Text]" custT="1"/>
      <dgm:spPr/>
      <dgm:t>
        <a:bodyPr/>
        <a:lstStyle/>
        <a:p>
          <a:r>
            <a:rPr lang="en-GB" sz="2500" dirty="0">
              <a:latin typeface="Cambria" panose="02040503050406030204" pitchFamily="18" charset="0"/>
              <a:ea typeface="Cambria" panose="02040503050406030204" pitchFamily="18" charset="0"/>
            </a:rPr>
            <a:t>Employers rarely agree. Victoria has never agreed in past</a:t>
          </a:r>
        </a:p>
      </dgm:t>
    </dgm:pt>
    <dgm:pt modelId="{70ABC360-B8BE-4DD5-9693-D8143D7E644B}" type="parTrans" cxnId="{637C838F-0A9E-4643-9E48-F37B80AA1C47}">
      <dgm:prSet/>
      <dgm:spPr/>
      <dgm:t>
        <a:bodyPr/>
        <a:lstStyle/>
        <a:p>
          <a:endParaRPr lang="en-AU"/>
        </a:p>
      </dgm:t>
    </dgm:pt>
    <dgm:pt modelId="{4FC06E9B-38C8-4DFC-9EC4-30D0E336DA5C}" type="sibTrans" cxnId="{637C838F-0A9E-4643-9E48-F37B80AA1C47}">
      <dgm:prSet/>
      <dgm:spPr/>
      <dgm:t>
        <a:bodyPr/>
        <a:lstStyle/>
        <a:p>
          <a:endParaRPr lang="en-AU"/>
        </a:p>
      </dgm:t>
    </dgm:pt>
    <dgm:pt modelId="{BCFBE3CF-52CB-48EA-AA13-070EE02872CA}">
      <dgm:prSet phldrT="[Text]" custT="1"/>
      <dgm:spPr/>
      <dgm:t>
        <a:bodyPr/>
        <a:lstStyle/>
        <a:p>
          <a:r>
            <a:rPr lang="en-GB" sz="2800" b="1" dirty="0">
              <a:latin typeface="Cambria" panose="02040503050406030204" pitchFamily="18" charset="0"/>
              <a:ea typeface="Cambria" panose="02040503050406030204" pitchFamily="18" charset="0"/>
            </a:rPr>
            <a:t>Protected Industrial Action – s437</a:t>
          </a:r>
        </a:p>
      </dgm:t>
    </dgm:pt>
    <dgm:pt modelId="{B4325E97-4E67-4689-9BC2-DD4D211FB90D}" type="parTrans" cxnId="{B4D11271-8FAB-4BA2-816D-E4DCB62ED418}">
      <dgm:prSet/>
      <dgm:spPr/>
      <dgm:t>
        <a:bodyPr/>
        <a:lstStyle/>
        <a:p>
          <a:endParaRPr lang="en-AU"/>
        </a:p>
      </dgm:t>
    </dgm:pt>
    <dgm:pt modelId="{B085A401-2F7D-4C3F-9BD4-F2778CB17FF2}" type="sibTrans" cxnId="{B4D11271-8FAB-4BA2-816D-E4DCB62ED418}">
      <dgm:prSet/>
      <dgm:spPr/>
      <dgm:t>
        <a:bodyPr/>
        <a:lstStyle/>
        <a:p>
          <a:endParaRPr lang="en-AU"/>
        </a:p>
      </dgm:t>
    </dgm:pt>
    <dgm:pt modelId="{F3802604-6C5E-4BCC-BEDE-646C4C1A47B4}">
      <dgm:prSet phldrT="[Text]" custT="1"/>
      <dgm:spPr/>
      <dgm:t>
        <a:bodyPr/>
        <a:lstStyle/>
        <a:p>
          <a:r>
            <a:rPr lang="en-GB" sz="2500" dirty="0">
              <a:latin typeface="Cambria" panose="02040503050406030204" pitchFamily="18" charset="0"/>
              <a:ea typeface="Cambria" panose="02040503050406030204" pitchFamily="18" charset="0"/>
            </a:rPr>
            <a:t>FWC order and ballot to approve action. Only union members can vote. Can take 6-8 weeks.</a:t>
          </a:r>
        </a:p>
      </dgm:t>
    </dgm:pt>
    <dgm:pt modelId="{19553301-1F4F-4F71-84BA-C21FE6FCD8AE}" type="parTrans" cxnId="{C50CCA9F-2642-4EA6-B71A-0B25B2A1B2CF}">
      <dgm:prSet/>
      <dgm:spPr/>
      <dgm:t>
        <a:bodyPr/>
        <a:lstStyle/>
        <a:p>
          <a:endParaRPr lang="en-AU"/>
        </a:p>
      </dgm:t>
    </dgm:pt>
    <dgm:pt modelId="{2835F28F-1057-4C56-8FC7-D1F5091DB628}" type="sibTrans" cxnId="{C50CCA9F-2642-4EA6-B71A-0B25B2A1B2CF}">
      <dgm:prSet/>
      <dgm:spPr/>
      <dgm:t>
        <a:bodyPr/>
        <a:lstStyle/>
        <a:p>
          <a:endParaRPr lang="en-AU"/>
        </a:p>
      </dgm:t>
    </dgm:pt>
    <dgm:pt modelId="{0A4AD3E5-6A7C-457C-BF72-09E17C4BA440}">
      <dgm:prSet phldrT="[Text]" custT="1"/>
      <dgm:spPr/>
      <dgm:t>
        <a:bodyPr/>
        <a:lstStyle/>
        <a:p>
          <a:r>
            <a:rPr lang="en-GB" sz="2500" dirty="0">
              <a:latin typeface="Cambria" panose="02040503050406030204" pitchFamily="18" charset="0"/>
              <a:ea typeface="Cambria" panose="02040503050406030204" pitchFamily="18" charset="0"/>
            </a:rPr>
            <a:t>Majority vote for actions AND majority to participate in a ballot</a:t>
          </a:r>
        </a:p>
      </dgm:t>
    </dgm:pt>
    <dgm:pt modelId="{A56F5C8C-4E78-4C63-A861-946227515A8E}" type="parTrans" cxnId="{64E19CC9-1FD0-4EBC-B764-34A58C2696BB}">
      <dgm:prSet/>
      <dgm:spPr/>
      <dgm:t>
        <a:bodyPr/>
        <a:lstStyle/>
        <a:p>
          <a:endParaRPr lang="en-AU"/>
        </a:p>
      </dgm:t>
    </dgm:pt>
    <dgm:pt modelId="{D16F35FC-C205-4DDD-863C-F7C107A03F05}" type="sibTrans" cxnId="{64E19CC9-1FD0-4EBC-B764-34A58C2696BB}">
      <dgm:prSet/>
      <dgm:spPr/>
      <dgm:t>
        <a:bodyPr/>
        <a:lstStyle/>
        <a:p>
          <a:endParaRPr lang="en-AU"/>
        </a:p>
      </dgm:t>
    </dgm:pt>
    <dgm:pt modelId="{31C25A48-918C-48C7-9716-772C5EDE4F50}">
      <dgm:prSet phldrT="[Text]" custT="1"/>
      <dgm:spPr/>
      <dgm:t>
        <a:bodyPr/>
        <a:lstStyle/>
        <a:p>
          <a:r>
            <a:rPr lang="en-GB" sz="2500" dirty="0">
              <a:latin typeface="Cambria" panose="02040503050406030204" pitchFamily="18" charset="0"/>
              <a:ea typeface="Cambria" panose="02040503050406030204" pitchFamily="18" charset="0"/>
            </a:rPr>
            <a:t>FWC can only arbitrate after bargaining terminated due to health and safety or economic impact of action</a:t>
          </a:r>
        </a:p>
      </dgm:t>
    </dgm:pt>
    <dgm:pt modelId="{D8F6A052-2952-4C91-8DC2-0468A0C14492}" type="parTrans" cxnId="{0734FA72-4F4E-4891-9E96-BFAE980B0001}">
      <dgm:prSet/>
      <dgm:spPr/>
      <dgm:t>
        <a:bodyPr/>
        <a:lstStyle/>
        <a:p>
          <a:endParaRPr lang="en-AU"/>
        </a:p>
      </dgm:t>
    </dgm:pt>
    <dgm:pt modelId="{C440C579-D4F0-4FB7-9DA4-F9AD839D9E4F}" type="sibTrans" cxnId="{0734FA72-4F4E-4891-9E96-BFAE980B0001}">
      <dgm:prSet/>
      <dgm:spPr/>
      <dgm:t>
        <a:bodyPr/>
        <a:lstStyle/>
        <a:p>
          <a:endParaRPr lang="en-AU"/>
        </a:p>
      </dgm:t>
    </dgm:pt>
    <dgm:pt modelId="{E3A6E4C5-B3F4-4B64-9968-57739051FFEF}">
      <dgm:prSet phldrT="[Text]" custT="1"/>
      <dgm:spPr/>
      <dgm:t>
        <a:bodyPr/>
        <a:lstStyle/>
        <a:p>
          <a:r>
            <a:rPr lang="en-GB" sz="2500" dirty="0">
              <a:latin typeface="Cambria" panose="02040503050406030204" pitchFamily="18" charset="0"/>
              <a:ea typeface="Cambria" panose="02040503050406030204" pitchFamily="18" charset="0"/>
            </a:rPr>
            <a:t>No backdating. New conditions unlikely</a:t>
          </a:r>
        </a:p>
      </dgm:t>
    </dgm:pt>
    <dgm:pt modelId="{55A46E81-418A-4441-A17F-D563328E2C94}" type="parTrans" cxnId="{4222F0A4-6475-4377-9BC8-0F5B1FF47D69}">
      <dgm:prSet/>
      <dgm:spPr/>
      <dgm:t>
        <a:bodyPr/>
        <a:lstStyle/>
        <a:p>
          <a:endParaRPr lang="en-AU"/>
        </a:p>
      </dgm:t>
    </dgm:pt>
    <dgm:pt modelId="{60C40905-4615-4712-A178-AFD6EB033E09}" type="sibTrans" cxnId="{4222F0A4-6475-4377-9BC8-0F5B1FF47D69}">
      <dgm:prSet/>
      <dgm:spPr/>
      <dgm:t>
        <a:bodyPr/>
        <a:lstStyle/>
        <a:p>
          <a:endParaRPr lang="en-AU"/>
        </a:p>
      </dgm:t>
    </dgm:pt>
    <dgm:pt modelId="{16DCDC44-99C0-4A4B-882C-F684A51734B1}">
      <dgm:prSet phldrT="[Text]" custT="1"/>
      <dgm:spPr/>
      <dgm:t>
        <a:bodyPr/>
        <a:lstStyle/>
        <a:p>
          <a:r>
            <a:rPr lang="en-GB" sz="2800" b="1" dirty="0">
              <a:latin typeface="Cambria" panose="02040503050406030204" pitchFamily="18" charset="0"/>
              <a:ea typeface="Cambria" panose="02040503050406030204" pitchFamily="18" charset="0"/>
            </a:rPr>
            <a:t>Intractable bargaining declaration – s234 </a:t>
          </a:r>
        </a:p>
      </dgm:t>
    </dgm:pt>
    <dgm:pt modelId="{A5E505A9-9D9F-485B-A3E2-25B4D5F85F04}" type="parTrans" cxnId="{01594239-AD2F-4FE5-B2B1-370E8606ABAE}">
      <dgm:prSet/>
      <dgm:spPr/>
      <dgm:t>
        <a:bodyPr/>
        <a:lstStyle/>
        <a:p>
          <a:endParaRPr lang="en-AU"/>
        </a:p>
      </dgm:t>
    </dgm:pt>
    <dgm:pt modelId="{11A97485-C351-48ED-AD81-C46D7D2924AE}" type="sibTrans" cxnId="{01594239-AD2F-4FE5-B2B1-370E8606ABAE}">
      <dgm:prSet/>
      <dgm:spPr/>
      <dgm:t>
        <a:bodyPr/>
        <a:lstStyle/>
        <a:p>
          <a:endParaRPr lang="en-AU"/>
        </a:p>
      </dgm:t>
    </dgm:pt>
    <dgm:pt modelId="{B6F810C3-8DF4-4C52-A5A4-8D986406E692}">
      <dgm:prSet phldrT="[Text]" custT="1"/>
      <dgm:spPr/>
      <dgm:t>
        <a:bodyPr/>
        <a:lstStyle/>
        <a:p>
          <a:r>
            <a:rPr lang="en-GB" sz="2800" dirty="0">
              <a:latin typeface="Cambria" panose="02040503050406030204" pitchFamily="18" charset="0"/>
              <a:ea typeface="Cambria" panose="02040503050406030204" pitchFamily="18" charset="0"/>
            </a:rPr>
            <a:t>Needs more than 9 months bargaining without agreement</a:t>
          </a:r>
        </a:p>
      </dgm:t>
    </dgm:pt>
    <dgm:pt modelId="{CDBD2302-6300-4707-997A-816CBECF951B}" type="parTrans" cxnId="{41AA8671-D900-4FFC-8251-E39823B5AC97}">
      <dgm:prSet/>
      <dgm:spPr/>
      <dgm:t>
        <a:bodyPr/>
        <a:lstStyle/>
        <a:p>
          <a:endParaRPr lang="en-AU"/>
        </a:p>
      </dgm:t>
    </dgm:pt>
    <dgm:pt modelId="{B89DA857-0EC4-4913-B7E5-D82545E0EE5F}" type="sibTrans" cxnId="{41AA8671-D900-4FFC-8251-E39823B5AC97}">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4"/>
      <dgm:spPr/>
    </dgm:pt>
    <dgm:pt modelId="{38E11412-4FB0-4A98-9F10-479227E2FAAB}" type="pres">
      <dgm:prSet presAssocID="{9514FEE5-2A07-44A7-8803-F633EA7F1D94}" presName="parentText" presStyleLbl="node1" presStyleIdx="0" presStyleCnt="4">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4">
        <dgm:presLayoutVars>
          <dgm:bulletEnabled val="1"/>
        </dgm:presLayoutVars>
      </dgm:prSet>
      <dgm:spPr/>
    </dgm:pt>
    <dgm:pt modelId="{0EB21822-8B25-43AF-8BF1-C0B38AE0CD12}" type="pres">
      <dgm:prSet presAssocID="{82B3CD60-543E-4103-AC8C-161E27594CDC}" presName="spaceBetweenRectangles" presStyleCnt="0"/>
      <dgm:spPr/>
    </dgm:pt>
    <dgm:pt modelId="{85B72065-E476-4ADF-9B23-CF0C913B7865}" type="pres">
      <dgm:prSet presAssocID="{CBD0A91B-DC4C-4F58-A8C8-5758BF11E5AC}" presName="parentLin" presStyleCnt="0"/>
      <dgm:spPr/>
    </dgm:pt>
    <dgm:pt modelId="{7331B3F7-7C5A-4C42-9ABB-BFBFFCA2B7A2}" type="pres">
      <dgm:prSet presAssocID="{CBD0A91B-DC4C-4F58-A8C8-5758BF11E5AC}" presName="parentLeftMargin" presStyleLbl="node1" presStyleIdx="0" presStyleCnt="4"/>
      <dgm:spPr/>
    </dgm:pt>
    <dgm:pt modelId="{E1D730C3-715D-4CC2-A2EB-C1CBFB4A7EE2}" type="pres">
      <dgm:prSet presAssocID="{CBD0A91B-DC4C-4F58-A8C8-5758BF11E5AC}" presName="parentText" presStyleLbl="node1" presStyleIdx="1" presStyleCnt="4">
        <dgm:presLayoutVars>
          <dgm:chMax val="0"/>
          <dgm:bulletEnabled val="1"/>
        </dgm:presLayoutVars>
      </dgm:prSet>
      <dgm:spPr/>
    </dgm:pt>
    <dgm:pt modelId="{9F141C24-E02E-4263-AA30-DEB626DAED54}" type="pres">
      <dgm:prSet presAssocID="{CBD0A91B-DC4C-4F58-A8C8-5758BF11E5AC}" presName="negativeSpace" presStyleCnt="0"/>
      <dgm:spPr/>
    </dgm:pt>
    <dgm:pt modelId="{D589F410-F63D-45EF-A6FA-538B541672D0}" type="pres">
      <dgm:prSet presAssocID="{CBD0A91B-DC4C-4F58-A8C8-5758BF11E5AC}" presName="childText" presStyleLbl="conFgAcc1" presStyleIdx="1" presStyleCnt="4">
        <dgm:presLayoutVars>
          <dgm:bulletEnabled val="1"/>
        </dgm:presLayoutVars>
      </dgm:prSet>
      <dgm:spPr/>
    </dgm:pt>
    <dgm:pt modelId="{CFBCD0D7-A164-41DB-8560-C4BA1EDADA3D}" type="pres">
      <dgm:prSet presAssocID="{D99A42CB-4E51-499C-836C-6BC2B3B230FC}" presName="spaceBetweenRectangles" presStyleCnt="0"/>
      <dgm:spPr/>
    </dgm:pt>
    <dgm:pt modelId="{0A2041B4-EC3E-4E77-A317-2561F853DE5B}" type="pres">
      <dgm:prSet presAssocID="{BCFBE3CF-52CB-48EA-AA13-070EE02872CA}" presName="parentLin" presStyleCnt="0"/>
      <dgm:spPr/>
    </dgm:pt>
    <dgm:pt modelId="{48683C2B-A7EE-4127-8AC9-6B05AB830B91}" type="pres">
      <dgm:prSet presAssocID="{BCFBE3CF-52CB-48EA-AA13-070EE02872CA}" presName="parentLeftMargin" presStyleLbl="node1" presStyleIdx="1" presStyleCnt="4"/>
      <dgm:spPr/>
    </dgm:pt>
    <dgm:pt modelId="{CC395DBD-822D-47E6-BAB8-E943FCF3C9BF}" type="pres">
      <dgm:prSet presAssocID="{BCFBE3CF-52CB-48EA-AA13-070EE02872CA}" presName="parentText" presStyleLbl="node1" presStyleIdx="2" presStyleCnt="4">
        <dgm:presLayoutVars>
          <dgm:chMax val="0"/>
          <dgm:bulletEnabled val="1"/>
        </dgm:presLayoutVars>
      </dgm:prSet>
      <dgm:spPr/>
    </dgm:pt>
    <dgm:pt modelId="{AB226A71-80E0-41F3-9B3A-821222C03709}" type="pres">
      <dgm:prSet presAssocID="{BCFBE3CF-52CB-48EA-AA13-070EE02872CA}" presName="negativeSpace" presStyleCnt="0"/>
      <dgm:spPr/>
    </dgm:pt>
    <dgm:pt modelId="{47C45AED-CB9F-41F3-A361-A3275F523C89}" type="pres">
      <dgm:prSet presAssocID="{BCFBE3CF-52CB-48EA-AA13-070EE02872CA}" presName="childText" presStyleLbl="conFgAcc1" presStyleIdx="2" presStyleCnt="4">
        <dgm:presLayoutVars>
          <dgm:bulletEnabled val="1"/>
        </dgm:presLayoutVars>
      </dgm:prSet>
      <dgm:spPr/>
    </dgm:pt>
    <dgm:pt modelId="{5747A305-51C9-44FE-B78A-A07A3764CFF8}" type="pres">
      <dgm:prSet presAssocID="{B085A401-2F7D-4C3F-9BD4-F2778CB17FF2}" presName="spaceBetweenRectangles" presStyleCnt="0"/>
      <dgm:spPr/>
    </dgm:pt>
    <dgm:pt modelId="{295C7F63-B1D5-4FBE-9E06-ECABEF69B013}" type="pres">
      <dgm:prSet presAssocID="{16DCDC44-99C0-4A4B-882C-F684A51734B1}" presName="parentLin" presStyleCnt="0"/>
      <dgm:spPr/>
    </dgm:pt>
    <dgm:pt modelId="{F0420B70-E829-4314-A6AB-ABA550C349EE}" type="pres">
      <dgm:prSet presAssocID="{16DCDC44-99C0-4A4B-882C-F684A51734B1}" presName="parentLeftMargin" presStyleLbl="node1" presStyleIdx="2" presStyleCnt="4"/>
      <dgm:spPr/>
    </dgm:pt>
    <dgm:pt modelId="{1911C996-AD25-4075-B328-C30148F5A2F4}" type="pres">
      <dgm:prSet presAssocID="{16DCDC44-99C0-4A4B-882C-F684A51734B1}" presName="parentText" presStyleLbl="node1" presStyleIdx="3" presStyleCnt="4">
        <dgm:presLayoutVars>
          <dgm:chMax val="0"/>
          <dgm:bulletEnabled val="1"/>
        </dgm:presLayoutVars>
      </dgm:prSet>
      <dgm:spPr/>
    </dgm:pt>
    <dgm:pt modelId="{82D88D09-EE94-40E0-B3FF-BC71F2F169B5}" type="pres">
      <dgm:prSet presAssocID="{16DCDC44-99C0-4A4B-882C-F684A51734B1}" presName="negativeSpace" presStyleCnt="0"/>
      <dgm:spPr/>
    </dgm:pt>
    <dgm:pt modelId="{D9C76F19-4EA6-44D9-A4CE-A078B9374CF6}" type="pres">
      <dgm:prSet presAssocID="{16DCDC44-99C0-4A4B-882C-F684A51734B1}" presName="childText" presStyleLbl="conFgAcc1" presStyleIdx="3" presStyleCnt="4">
        <dgm:presLayoutVars>
          <dgm:bulletEnabled val="1"/>
        </dgm:presLayoutVars>
      </dgm:prSet>
      <dgm:spPr/>
    </dgm:pt>
  </dgm:ptLst>
  <dgm:cxnLst>
    <dgm:cxn modelId="{838B7A04-D14D-4CCA-8E83-60145A3CB3A2}" type="presOf" srcId="{BCFBE3CF-52CB-48EA-AA13-070EE02872CA}" destId="{CC395DBD-822D-47E6-BAB8-E943FCF3C9BF}" srcOrd="1" destOrd="0" presId="urn:microsoft.com/office/officeart/2005/8/layout/list1"/>
    <dgm:cxn modelId="{ACD37507-91A7-42F3-A54D-5857739FB87F}" srcId="{B91A6369-1FD2-46A0-AF5F-A61FA2D26F18}" destId="{CBD0A91B-DC4C-4F58-A8C8-5758BF11E5AC}" srcOrd="1" destOrd="0" parTransId="{8D6C0595-99CD-488E-A132-15983142BD9B}" sibTransId="{D99A42CB-4E51-499C-836C-6BC2B3B230FC}"/>
    <dgm:cxn modelId="{0381E013-72DD-4D45-BDA2-85339271EC2B}" type="presOf" srcId="{BCFBE3CF-52CB-48EA-AA13-070EE02872CA}" destId="{48683C2B-A7EE-4127-8AC9-6B05AB830B91}" srcOrd="0" destOrd="0" presId="urn:microsoft.com/office/officeart/2005/8/layout/list1"/>
    <dgm:cxn modelId="{3DECFF1B-3E51-45A8-8DCA-AFDB40FCE2FF}" type="presOf" srcId="{16DCDC44-99C0-4A4B-882C-F684A51734B1}" destId="{1911C996-AD25-4075-B328-C30148F5A2F4}" srcOrd="1" destOrd="0" presId="urn:microsoft.com/office/officeart/2005/8/layout/list1"/>
    <dgm:cxn modelId="{AB087A1D-C6F7-44C1-8EC9-C191FF9E7271}" type="presOf" srcId="{9514FEE5-2A07-44A7-8803-F633EA7F1D94}" destId="{07F730D6-92BA-498E-94CD-79D2C73BE3D2}"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72C1C030-02B5-4380-ABDA-2C15EBD1787E}" type="presOf" srcId="{776304A6-2259-41B5-9EDE-2D26E2C4ED0E}" destId="{D589F410-F63D-45EF-A6FA-538B541672D0}" srcOrd="0" destOrd="0" presId="urn:microsoft.com/office/officeart/2005/8/layout/list1"/>
    <dgm:cxn modelId="{01594239-AD2F-4FE5-B2B1-370E8606ABAE}" srcId="{B91A6369-1FD2-46A0-AF5F-A61FA2D26F18}" destId="{16DCDC44-99C0-4A4B-882C-F684A51734B1}" srcOrd="3" destOrd="0" parTransId="{A5E505A9-9D9F-485B-A3E2-25B4D5F85F04}" sibTransId="{11A97485-C351-48ED-AD81-C46D7D2924AE}"/>
    <dgm:cxn modelId="{A385543B-52E9-442D-A129-27CFEC191912}" type="presOf" srcId="{CBD0A91B-DC4C-4F58-A8C8-5758BF11E5AC}" destId="{7331B3F7-7C5A-4C42-9ABB-BFBFFCA2B7A2}" srcOrd="0" destOrd="0" presId="urn:microsoft.com/office/officeart/2005/8/layout/list1"/>
    <dgm:cxn modelId="{1BC0485F-3012-43E9-BC06-B30A9CBF2A15}" type="presOf" srcId="{0A4AD3E5-6A7C-457C-BF72-09E17C4BA440}" destId="{47C45AED-CB9F-41F3-A361-A3275F523C89}" srcOrd="0" destOrd="1" presId="urn:microsoft.com/office/officeart/2005/8/layout/list1"/>
    <dgm:cxn modelId="{E164DA6C-A2A1-4B3E-949C-8AD90A8DE821}" type="presOf" srcId="{94D234C0-9C74-42B4-AC45-CF0CD9FCCD54}" destId="{D589F410-F63D-45EF-A6FA-538B541672D0}" srcOrd="0" destOrd="1" presId="urn:microsoft.com/office/officeart/2005/8/layout/list1"/>
    <dgm:cxn modelId="{B4D11271-8FAB-4BA2-816D-E4DCB62ED418}" srcId="{B91A6369-1FD2-46A0-AF5F-A61FA2D26F18}" destId="{BCFBE3CF-52CB-48EA-AA13-070EE02872CA}" srcOrd="2" destOrd="0" parTransId="{B4325E97-4E67-4689-9BC2-DD4D211FB90D}" sibTransId="{B085A401-2F7D-4C3F-9BD4-F2778CB17FF2}"/>
    <dgm:cxn modelId="{41AA8671-D900-4FFC-8251-E39823B5AC97}" srcId="{16DCDC44-99C0-4A4B-882C-F684A51734B1}" destId="{B6F810C3-8DF4-4C52-A5A4-8D986406E692}" srcOrd="0" destOrd="0" parTransId="{CDBD2302-6300-4707-997A-816CBECF951B}" sibTransId="{B89DA857-0EC4-4913-B7E5-D82545E0EE5F}"/>
    <dgm:cxn modelId="{746BAE51-BAF3-46D3-A86D-C5711C27235A}" type="presOf" srcId="{E3A6E4C5-B3F4-4B64-9968-57739051FFEF}" destId="{47C45AED-CB9F-41F3-A361-A3275F523C89}" srcOrd="0" destOrd="3" presId="urn:microsoft.com/office/officeart/2005/8/layout/list1"/>
    <dgm:cxn modelId="{0734FA72-4F4E-4891-9E96-BFAE980B0001}" srcId="{BCFBE3CF-52CB-48EA-AA13-070EE02872CA}" destId="{31C25A48-918C-48C7-9716-772C5EDE4F50}" srcOrd="2" destOrd="0" parTransId="{D8F6A052-2952-4C91-8DC2-0468A0C14492}" sibTransId="{C440C579-D4F0-4FB7-9DA4-F9AD839D9E4F}"/>
    <dgm:cxn modelId="{06400685-5AB7-43B7-A94D-9A37B49C2176}" type="presOf" srcId="{B91A6369-1FD2-46A0-AF5F-A61FA2D26F18}" destId="{3D0F5BB5-5438-4FD6-B592-BEEC564CE6C7}" srcOrd="0" destOrd="0" presId="urn:microsoft.com/office/officeart/2005/8/layout/list1"/>
    <dgm:cxn modelId="{72412689-084B-4040-8F80-8C252D58DA39}" type="presOf" srcId="{F3802604-6C5E-4BCC-BEDE-646C4C1A47B4}" destId="{47C45AED-CB9F-41F3-A361-A3275F523C89}" srcOrd="0" destOrd="0" presId="urn:microsoft.com/office/officeart/2005/8/layout/list1"/>
    <dgm:cxn modelId="{637C838F-0A9E-4643-9E48-F37B80AA1C47}" srcId="{CBD0A91B-DC4C-4F58-A8C8-5758BF11E5AC}" destId="{94D234C0-9C74-42B4-AC45-CF0CD9FCCD54}" srcOrd="1" destOrd="0" parTransId="{70ABC360-B8BE-4DD5-9693-D8143D7E644B}" sibTransId="{4FC06E9B-38C8-4DFC-9EC4-30D0E336DA5C}"/>
    <dgm:cxn modelId="{CD36239D-15AC-4C07-BF76-F69BF6B6BFF8}" type="presOf" srcId="{31C25A48-918C-48C7-9716-772C5EDE4F50}" destId="{47C45AED-CB9F-41F3-A361-A3275F523C89}" srcOrd="0" destOrd="2" presId="urn:microsoft.com/office/officeart/2005/8/layout/list1"/>
    <dgm:cxn modelId="{C50CCA9F-2642-4EA6-B71A-0B25B2A1B2CF}" srcId="{BCFBE3CF-52CB-48EA-AA13-070EE02872CA}" destId="{F3802604-6C5E-4BCC-BEDE-646C4C1A47B4}" srcOrd="0" destOrd="0" parTransId="{19553301-1F4F-4F71-84BA-C21FE6FCD8AE}" sibTransId="{2835F28F-1057-4C56-8FC7-D1F5091DB628}"/>
    <dgm:cxn modelId="{6ACBCF9F-9094-4DFE-A377-4FAF83BA8308}" type="presOf" srcId="{9514FEE5-2A07-44A7-8803-F633EA7F1D94}" destId="{38E11412-4FB0-4A98-9F10-479227E2FAAB}" srcOrd="1" destOrd="0" presId="urn:microsoft.com/office/officeart/2005/8/layout/list1"/>
    <dgm:cxn modelId="{4222F0A4-6475-4377-9BC8-0F5B1FF47D69}" srcId="{BCFBE3CF-52CB-48EA-AA13-070EE02872CA}" destId="{E3A6E4C5-B3F4-4B64-9968-57739051FFEF}" srcOrd="3" destOrd="0" parTransId="{55A46E81-418A-4441-A17F-D563328E2C94}" sibTransId="{60C40905-4615-4712-A178-AFD6EB033E09}"/>
    <dgm:cxn modelId="{9236D0C0-7709-4C9E-9065-504EDF1585E3}" srcId="{CBD0A91B-DC4C-4F58-A8C8-5758BF11E5AC}" destId="{776304A6-2259-41B5-9EDE-2D26E2C4ED0E}" srcOrd="0" destOrd="0" parTransId="{01B187D4-983A-4C67-AA9E-DCD118F5BC56}" sibTransId="{308299D6-F664-4350-93A1-EBB99E075FC1}"/>
    <dgm:cxn modelId="{64E19CC9-1FD0-4EBC-B764-34A58C2696BB}" srcId="{BCFBE3CF-52CB-48EA-AA13-070EE02872CA}" destId="{0A4AD3E5-6A7C-457C-BF72-09E17C4BA440}" srcOrd="1" destOrd="0" parTransId="{A56F5C8C-4E78-4C63-A861-946227515A8E}" sibTransId="{D16F35FC-C205-4DDD-863C-F7C107A03F05}"/>
    <dgm:cxn modelId="{30ADBFE8-ACA7-4E0B-BBF1-2D2689184BC0}" type="presOf" srcId="{16DCDC44-99C0-4A4B-882C-F684A51734B1}" destId="{F0420B70-E829-4314-A6AB-ABA550C349EE}" srcOrd="0" destOrd="0" presId="urn:microsoft.com/office/officeart/2005/8/layout/list1"/>
    <dgm:cxn modelId="{DB61EEF0-7223-4D38-8A77-2FECBFA51524}" type="presOf" srcId="{B6F810C3-8DF4-4C52-A5A4-8D986406E692}" destId="{D9C76F19-4EA6-44D9-A4CE-A078B9374CF6}" srcOrd="0" destOrd="0" presId="urn:microsoft.com/office/officeart/2005/8/layout/list1"/>
    <dgm:cxn modelId="{8FB85FF7-593B-4629-B3ED-B73498E01276}" type="presOf" srcId="{CBD0A91B-DC4C-4F58-A8C8-5758BF11E5AC}" destId="{E1D730C3-715D-4CC2-A2EB-C1CBFB4A7EE2}" srcOrd="1" destOrd="0"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70E99B58-49C4-4FDB-9DD8-A7C8EFDF05A8}" type="presParOf" srcId="{3D0F5BB5-5438-4FD6-B592-BEEC564CE6C7}" destId="{0EB21822-8B25-43AF-8BF1-C0B38AE0CD12}" srcOrd="3" destOrd="0" presId="urn:microsoft.com/office/officeart/2005/8/layout/list1"/>
    <dgm:cxn modelId="{EE79F264-0757-4DB2-9C58-AA9B2F0C572A}" type="presParOf" srcId="{3D0F5BB5-5438-4FD6-B592-BEEC564CE6C7}" destId="{85B72065-E476-4ADF-9B23-CF0C913B7865}" srcOrd="4" destOrd="0" presId="urn:microsoft.com/office/officeart/2005/8/layout/list1"/>
    <dgm:cxn modelId="{826CFAEC-FA32-40C9-AD1E-5F3588942342}" type="presParOf" srcId="{85B72065-E476-4ADF-9B23-CF0C913B7865}" destId="{7331B3F7-7C5A-4C42-9ABB-BFBFFCA2B7A2}" srcOrd="0" destOrd="0" presId="urn:microsoft.com/office/officeart/2005/8/layout/list1"/>
    <dgm:cxn modelId="{44A2D960-4E39-4FDC-A281-CA805F32A2DD}" type="presParOf" srcId="{85B72065-E476-4ADF-9B23-CF0C913B7865}" destId="{E1D730C3-715D-4CC2-A2EB-C1CBFB4A7EE2}" srcOrd="1" destOrd="0" presId="urn:microsoft.com/office/officeart/2005/8/layout/list1"/>
    <dgm:cxn modelId="{6A2F01BD-447B-46AF-B906-BB5A8D3B61B1}" type="presParOf" srcId="{3D0F5BB5-5438-4FD6-B592-BEEC564CE6C7}" destId="{9F141C24-E02E-4263-AA30-DEB626DAED54}" srcOrd="5" destOrd="0" presId="urn:microsoft.com/office/officeart/2005/8/layout/list1"/>
    <dgm:cxn modelId="{93A71C95-4B26-47AE-8B97-04EA6364B387}" type="presParOf" srcId="{3D0F5BB5-5438-4FD6-B592-BEEC564CE6C7}" destId="{D589F410-F63D-45EF-A6FA-538B541672D0}" srcOrd="6" destOrd="0" presId="urn:microsoft.com/office/officeart/2005/8/layout/list1"/>
    <dgm:cxn modelId="{E5B4B241-F383-443F-8634-0704FDD1EC29}" type="presParOf" srcId="{3D0F5BB5-5438-4FD6-B592-BEEC564CE6C7}" destId="{CFBCD0D7-A164-41DB-8560-C4BA1EDADA3D}" srcOrd="7" destOrd="0" presId="urn:microsoft.com/office/officeart/2005/8/layout/list1"/>
    <dgm:cxn modelId="{024D151D-CF10-4F85-8B42-EDC48D6E56E0}" type="presParOf" srcId="{3D0F5BB5-5438-4FD6-B592-BEEC564CE6C7}" destId="{0A2041B4-EC3E-4E77-A317-2561F853DE5B}" srcOrd="8" destOrd="0" presId="urn:microsoft.com/office/officeart/2005/8/layout/list1"/>
    <dgm:cxn modelId="{91F3B2A0-FD0B-4A67-AF86-FA42279BB141}" type="presParOf" srcId="{0A2041B4-EC3E-4E77-A317-2561F853DE5B}" destId="{48683C2B-A7EE-4127-8AC9-6B05AB830B91}" srcOrd="0" destOrd="0" presId="urn:microsoft.com/office/officeart/2005/8/layout/list1"/>
    <dgm:cxn modelId="{E98EF14E-961A-4B84-8A3D-604AFB7EDCB6}" type="presParOf" srcId="{0A2041B4-EC3E-4E77-A317-2561F853DE5B}" destId="{CC395DBD-822D-47E6-BAB8-E943FCF3C9BF}" srcOrd="1" destOrd="0" presId="urn:microsoft.com/office/officeart/2005/8/layout/list1"/>
    <dgm:cxn modelId="{CF3CDAAB-35CB-4E02-9898-B52ACA7E9757}" type="presParOf" srcId="{3D0F5BB5-5438-4FD6-B592-BEEC564CE6C7}" destId="{AB226A71-80E0-41F3-9B3A-821222C03709}" srcOrd="9" destOrd="0" presId="urn:microsoft.com/office/officeart/2005/8/layout/list1"/>
    <dgm:cxn modelId="{AE4A7D34-3A23-47B2-9641-9872E20E6F9A}" type="presParOf" srcId="{3D0F5BB5-5438-4FD6-B592-BEEC564CE6C7}" destId="{47C45AED-CB9F-41F3-A361-A3275F523C89}" srcOrd="10" destOrd="0" presId="urn:microsoft.com/office/officeart/2005/8/layout/list1"/>
    <dgm:cxn modelId="{DC2C7CB6-9149-4BE3-B4CD-04B0E8A8E2E8}" type="presParOf" srcId="{3D0F5BB5-5438-4FD6-B592-BEEC564CE6C7}" destId="{5747A305-51C9-44FE-B78A-A07A3764CFF8}" srcOrd="11" destOrd="0" presId="urn:microsoft.com/office/officeart/2005/8/layout/list1"/>
    <dgm:cxn modelId="{D8B46794-1226-4CB5-8C3B-00855AE45422}" type="presParOf" srcId="{3D0F5BB5-5438-4FD6-B592-BEEC564CE6C7}" destId="{295C7F63-B1D5-4FBE-9E06-ECABEF69B013}" srcOrd="12" destOrd="0" presId="urn:microsoft.com/office/officeart/2005/8/layout/list1"/>
    <dgm:cxn modelId="{72FB66D2-22E8-4B3F-B8F5-FD73DCA5AF0B}" type="presParOf" srcId="{295C7F63-B1D5-4FBE-9E06-ECABEF69B013}" destId="{F0420B70-E829-4314-A6AB-ABA550C349EE}" srcOrd="0" destOrd="0" presId="urn:microsoft.com/office/officeart/2005/8/layout/list1"/>
    <dgm:cxn modelId="{EB712A16-0C0B-48CB-ACDB-204071CD36CB}" type="presParOf" srcId="{295C7F63-B1D5-4FBE-9E06-ECABEF69B013}" destId="{1911C996-AD25-4075-B328-C30148F5A2F4}" srcOrd="1" destOrd="0" presId="urn:microsoft.com/office/officeart/2005/8/layout/list1"/>
    <dgm:cxn modelId="{45EFC7B2-0E17-41BC-81A1-2B89D931FC92}" type="presParOf" srcId="{3D0F5BB5-5438-4FD6-B592-BEEC564CE6C7}" destId="{82D88D09-EE94-40E0-B3FF-BC71F2F169B5}" srcOrd="13" destOrd="0" presId="urn:microsoft.com/office/officeart/2005/8/layout/list1"/>
    <dgm:cxn modelId="{572FC769-AFA9-453E-BB69-B9C1E72F6312}" type="presParOf" srcId="{3D0F5BB5-5438-4FD6-B592-BEEC564CE6C7}" destId="{D9C76F19-4EA6-44D9-A4CE-A078B9374CF6}"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dgm:spPr/>
      <dgm:t>
        <a:bodyPr/>
        <a:lstStyle/>
        <a:p>
          <a:r>
            <a:rPr lang="en-AU" b="1" dirty="0">
              <a:latin typeface="Cambria" panose="02040503050406030204" pitchFamily="18" charset="0"/>
              <a:ea typeface="Cambria" panose="02040503050406030204" pitchFamily="18" charset="0"/>
            </a:rPr>
            <a:t>Impact of Victorian Government pay policy</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9242628F-C8DA-4D51-945D-FD1492DF4D59}">
      <dgm:prSet phldrT="[Text]"/>
      <dgm:spPr/>
      <dgm:t>
        <a:bodyPr/>
        <a:lstStyle/>
        <a:p>
          <a:r>
            <a:rPr lang="en-AU" dirty="0">
              <a:latin typeface="Cambria" panose="02040503050406030204" pitchFamily="18" charset="0"/>
              <a:ea typeface="Cambria" panose="02040503050406030204" pitchFamily="18" charset="0"/>
            </a:rPr>
            <a:t>Government pay policy affects bargaining</a:t>
          </a:r>
        </a:p>
      </dgm:t>
    </dgm:pt>
    <dgm:pt modelId="{F3FCCA7F-B808-447A-B9F8-3E260CCA575E}" type="parTrans" cxnId="{A23340F7-71A6-4EE6-A332-AF2DEFA9E4AB}">
      <dgm:prSet/>
      <dgm:spPr/>
      <dgm:t>
        <a:bodyPr/>
        <a:lstStyle/>
        <a:p>
          <a:endParaRPr lang="en-AU"/>
        </a:p>
      </dgm:t>
    </dgm:pt>
    <dgm:pt modelId="{1BDEBA40-5E7A-4FE2-AFCD-C565874F79AA}" type="sibTrans" cxnId="{A23340F7-71A6-4EE6-A332-AF2DEFA9E4AB}">
      <dgm:prSet/>
      <dgm:spPr/>
      <dgm:t>
        <a:bodyPr/>
        <a:lstStyle/>
        <a:p>
          <a:endParaRPr lang="en-AU"/>
        </a:p>
      </dgm:t>
    </dgm:pt>
    <dgm:pt modelId="{407DEBEB-58D1-4684-9307-FF839E516C7E}">
      <dgm:prSet phldrT="[Text]"/>
      <dgm:spPr/>
      <dgm:t>
        <a:bodyPr/>
        <a:lstStyle/>
        <a:p>
          <a:r>
            <a:rPr lang="en-GB" dirty="0">
              <a:latin typeface="Cambria" panose="02040503050406030204" pitchFamily="18" charset="0"/>
              <a:ea typeface="Cambria" panose="02040503050406030204" pitchFamily="18" charset="0"/>
            </a:rPr>
            <a:t>Victorian Government will not change its policy</a:t>
          </a:r>
        </a:p>
      </dgm:t>
    </dgm:pt>
    <dgm:pt modelId="{F82CF6FD-185C-45AF-971E-A28173337851}" type="parTrans" cxnId="{6C1A18F4-8EBD-48A6-8FF6-0CD1B864E596}">
      <dgm:prSet/>
      <dgm:spPr/>
      <dgm:t>
        <a:bodyPr/>
        <a:lstStyle/>
        <a:p>
          <a:endParaRPr lang="en-AU"/>
        </a:p>
      </dgm:t>
    </dgm:pt>
    <dgm:pt modelId="{5CB9DC61-15CB-4467-88FB-A27D5CADAD82}" type="sibTrans" cxnId="{6C1A18F4-8EBD-48A6-8FF6-0CD1B864E596}">
      <dgm:prSet/>
      <dgm:spPr/>
      <dgm:t>
        <a:bodyPr/>
        <a:lstStyle/>
        <a:p>
          <a:endParaRPr lang="en-AU"/>
        </a:p>
      </dgm:t>
    </dgm:pt>
    <dgm:pt modelId="{BBA27060-D6BD-44CE-AD10-C481B10F74DC}">
      <dgm:prSet phldrT="[Text]"/>
      <dgm:spPr/>
      <dgm:t>
        <a:bodyPr/>
        <a:lstStyle/>
        <a:p>
          <a:r>
            <a:rPr lang="en-GB" dirty="0">
              <a:latin typeface="Cambria" panose="02040503050406030204" pitchFamily="18" charset="0"/>
              <a:ea typeface="Cambria" panose="02040503050406030204" pitchFamily="18" charset="0"/>
            </a:rPr>
            <a:t>All public sector unions when bargaining need to deal with this issue. Firefighters, Police, and Ambos dealing with this now. Nurses and Teachers bargaining commences later in 2024</a:t>
          </a:r>
        </a:p>
      </dgm:t>
    </dgm:pt>
    <dgm:pt modelId="{37EB0C19-9825-4F5A-9B4C-C3747C76AD4D}" type="parTrans" cxnId="{4A40BDA5-B4AF-40B5-AE1D-B010DEF0A93E}">
      <dgm:prSet/>
      <dgm:spPr/>
      <dgm:t>
        <a:bodyPr/>
        <a:lstStyle/>
        <a:p>
          <a:endParaRPr lang="en-AU"/>
        </a:p>
      </dgm:t>
    </dgm:pt>
    <dgm:pt modelId="{536DC33E-6773-459D-8924-B095A58EE3AE}" type="sibTrans" cxnId="{4A40BDA5-B4AF-40B5-AE1D-B010DEF0A93E}">
      <dgm:prSet/>
      <dgm:spPr/>
      <dgm:t>
        <a:bodyPr/>
        <a:lstStyle/>
        <a:p>
          <a:endParaRPr lang="en-AU"/>
        </a:p>
      </dgm:t>
    </dgm:pt>
    <dgm:pt modelId="{E1982123-8B92-45B7-A296-3D181B3C7913}">
      <dgm:prSet phldrT="[Text]"/>
      <dgm:spPr/>
      <dgm:t>
        <a:bodyPr/>
        <a:lstStyle/>
        <a:p>
          <a:r>
            <a:rPr lang="en-GB" dirty="0">
              <a:latin typeface="Cambria" panose="02040503050406030204" pitchFamily="18" charset="0"/>
              <a:ea typeface="Cambria" panose="02040503050406030204" pitchFamily="18" charset="0"/>
            </a:rPr>
            <a:t>CPSU wants to get money in members pockets as soon as possible </a:t>
          </a:r>
        </a:p>
      </dgm:t>
    </dgm:pt>
    <dgm:pt modelId="{00720A94-30B1-4044-90BC-577F185FB2A0}" type="parTrans" cxnId="{65CA34E5-F33F-449A-A8B0-BFC72A8E390C}">
      <dgm:prSet/>
      <dgm:spPr/>
      <dgm:t>
        <a:bodyPr/>
        <a:lstStyle/>
        <a:p>
          <a:endParaRPr lang="en-AU"/>
        </a:p>
      </dgm:t>
    </dgm:pt>
    <dgm:pt modelId="{913481B7-0288-4C4B-8F38-1559092ADF97}" type="sibTrans" cxnId="{65CA34E5-F33F-449A-A8B0-BFC72A8E390C}">
      <dgm:prSet/>
      <dgm:spPr/>
      <dgm:t>
        <a:bodyPr/>
        <a:lstStyle/>
        <a:p>
          <a:endParaRPr lang="en-AU"/>
        </a:p>
      </dgm:t>
    </dgm:pt>
    <dgm:pt modelId="{0BCF6E1C-86FB-4645-AAA1-52612BCBAA4A}">
      <dgm:prSet phldrT="[Text]"/>
      <dgm:spPr/>
      <dgm:t>
        <a:bodyPr/>
        <a:lstStyle/>
        <a:p>
          <a:pPr>
            <a:buFont typeface="Courier New" panose="02070309020205020404" pitchFamily="49" charset="0"/>
            <a:buChar char="o"/>
          </a:pPr>
          <a:r>
            <a:rPr lang="en-GB" dirty="0">
              <a:latin typeface="Cambria" panose="02040503050406030204" pitchFamily="18" charset="0"/>
              <a:ea typeface="Cambria" panose="02040503050406030204" pitchFamily="18" charset="0"/>
            </a:rPr>
            <a:t>without wasting members money on expensive and lengthy litigation in the Courts</a:t>
          </a:r>
        </a:p>
      </dgm:t>
    </dgm:pt>
    <dgm:pt modelId="{CEE13969-0CA1-4DFA-8A58-D0F400B365A5}" type="parTrans" cxnId="{72947AC3-C3C6-495D-8907-1CB2356401CA}">
      <dgm:prSet/>
      <dgm:spPr/>
    </dgm:pt>
    <dgm:pt modelId="{66109D63-A0C5-4D1C-AC12-1FBD521690E4}" type="sibTrans" cxnId="{72947AC3-C3C6-495D-8907-1CB2356401CA}">
      <dgm:prSet/>
      <dgm:spPr/>
    </dgm:pt>
    <dgm:pt modelId="{393A3E0D-C63A-4A8C-9AD8-BF94F84ACC76}">
      <dgm:prSet phldrT="[Text]"/>
      <dgm:spPr/>
      <dgm:t>
        <a:bodyPr/>
        <a:lstStyle/>
        <a:p>
          <a:pPr>
            <a:buFont typeface="Courier New" panose="02070309020205020404" pitchFamily="49" charset="0"/>
            <a:buChar char="o"/>
          </a:pPr>
          <a:r>
            <a:rPr lang="en-GB" dirty="0">
              <a:latin typeface="Cambria" panose="02040503050406030204" pitchFamily="18" charset="0"/>
              <a:ea typeface="Cambria" panose="02040503050406030204" pitchFamily="18" charset="0"/>
            </a:rPr>
            <a:t>Costing members money for taking industrial action</a:t>
          </a:r>
        </a:p>
      </dgm:t>
    </dgm:pt>
    <dgm:pt modelId="{FAB2AA4F-0C4F-4442-A32B-D9198FAA7346}" type="parTrans" cxnId="{38B2DE55-B9D0-482E-AFC9-80C583478491}">
      <dgm:prSet/>
      <dgm:spPr/>
    </dgm:pt>
    <dgm:pt modelId="{C5445EBF-05C9-4212-AC8D-532CBC016CE1}" type="sibTrans" cxnId="{38B2DE55-B9D0-482E-AFC9-80C583478491}">
      <dgm:prSet/>
      <dgm:spPr/>
    </dgm:pt>
    <dgm:pt modelId="{CEAA6BF5-4F7F-4F19-B675-242003F737C1}" type="pres">
      <dgm:prSet presAssocID="{B91A6369-1FD2-46A0-AF5F-A61FA2D26F18}" presName="linear" presStyleCnt="0">
        <dgm:presLayoutVars>
          <dgm:dir/>
          <dgm:animLvl val="lvl"/>
          <dgm:resizeHandles val="exact"/>
        </dgm:presLayoutVars>
      </dgm:prSet>
      <dgm:spPr/>
    </dgm:pt>
    <dgm:pt modelId="{BC9F4903-96BA-4DD6-99D9-14054CABB077}" type="pres">
      <dgm:prSet presAssocID="{9514FEE5-2A07-44A7-8803-F633EA7F1D94}" presName="parentLin" presStyleCnt="0"/>
      <dgm:spPr/>
    </dgm:pt>
    <dgm:pt modelId="{5DE5DF52-E12C-4620-808F-FE27AA7A38BC}" type="pres">
      <dgm:prSet presAssocID="{9514FEE5-2A07-44A7-8803-F633EA7F1D94}" presName="parentLeftMargin" presStyleLbl="node1" presStyleIdx="0" presStyleCnt="1"/>
      <dgm:spPr/>
    </dgm:pt>
    <dgm:pt modelId="{4F7E71D7-D7A7-4E53-8703-3630E4FED1A0}" type="pres">
      <dgm:prSet presAssocID="{9514FEE5-2A07-44A7-8803-F633EA7F1D94}" presName="parentText" presStyleLbl="node1" presStyleIdx="0" presStyleCnt="1">
        <dgm:presLayoutVars>
          <dgm:chMax val="0"/>
          <dgm:bulletEnabled val="1"/>
        </dgm:presLayoutVars>
      </dgm:prSet>
      <dgm:spPr/>
    </dgm:pt>
    <dgm:pt modelId="{07914E6A-131F-4AFC-860A-6D83ED4BCC3F}" type="pres">
      <dgm:prSet presAssocID="{9514FEE5-2A07-44A7-8803-F633EA7F1D94}" presName="negativeSpace" presStyleCnt="0"/>
      <dgm:spPr/>
    </dgm:pt>
    <dgm:pt modelId="{865EFE34-045B-4B8D-9932-DF4B6AFA6C9A}" type="pres">
      <dgm:prSet presAssocID="{9514FEE5-2A07-44A7-8803-F633EA7F1D94}" presName="childText" presStyleLbl="conFgAcc1" presStyleIdx="0" presStyleCnt="1">
        <dgm:presLayoutVars>
          <dgm:bulletEnabled val="1"/>
        </dgm:presLayoutVars>
      </dgm:prSet>
      <dgm:spPr/>
    </dgm:pt>
  </dgm:ptLst>
  <dgm:cxnLst>
    <dgm:cxn modelId="{984B9730-9B53-4290-B53E-568C35F4ABAC}" srcId="{B91A6369-1FD2-46A0-AF5F-A61FA2D26F18}" destId="{9514FEE5-2A07-44A7-8803-F633EA7F1D94}" srcOrd="0" destOrd="0" parTransId="{025D0F08-A5F2-4D9B-9919-BF4B8A123C50}" sibTransId="{82B3CD60-543E-4103-AC8C-161E27594CDC}"/>
    <dgm:cxn modelId="{4C9F485C-E60E-4B7C-A7E5-0DDEA0FC6E9F}" type="presOf" srcId="{9514FEE5-2A07-44A7-8803-F633EA7F1D94}" destId="{4F7E71D7-D7A7-4E53-8703-3630E4FED1A0}" srcOrd="1" destOrd="0" presId="urn:microsoft.com/office/officeart/2005/8/layout/list1"/>
    <dgm:cxn modelId="{98E49E47-6715-4331-AE67-E9A3A8D7CCFE}" type="presOf" srcId="{393A3E0D-C63A-4A8C-9AD8-BF94F84ACC76}" destId="{865EFE34-045B-4B8D-9932-DF4B6AFA6C9A}" srcOrd="0" destOrd="5" presId="urn:microsoft.com/office/officeart/2005/8/layout/list1"/>
    <dgm:cxn modelId="{38B2DE55-B9D0-482E-AFC9-80C583478491}" srcId="{E1982123-8B92-45B7-A296-3D181B3C7913}" destId="{393A3E0D-C63A-4A8C-9AD8-BF94F84ACC76}" srcOrd="1" destOrd="0" parTransId="{FAB2AA4F-0C4F-4442-A32B-D9198FAA7346}" sibTransId="{C5445EBF-05C9-4212-AC8D-532CBC016CE1}"/>
    <dgm:cxn modelId="{0E657B84-DF81-43A4-9012-6020A1BB15DA}" type="presOf" srcId="{0BCF6E1C-86FB-4645-AAA1-52612BCBAA4A}" destId="{865EFE34-045B-4B8D-9932-DF4B6AFA6C9A}" srcOrd="0" destOrd="4" presId="urn:microsoft.com/office/officeart/2005/8/layout/list1"/>
    <dgm:cxn modelId="{6DB87A92-2294-4E84-B620-7AD8458274EB}" type="presOf" srcId="{B91A6369-1FD2-46A0-AF5F-A61FA2D26F18}" destId="{CEAA6BF5-4F7F-4F19-B675-242003F737C1}" srcOrd="0" destOrd="0" presId="urn:microsoft.com/office/officeart/2005/8/layout/list1"/>
    <dgm:cxn modelId="{C704489B-0BA8-4DCC-8EEC-4D0B1EE85FBE}" type="presOf" srcId="{BBA27060-D6BD-44CE-AD10-C481B10F74DC}" destId="{865EFE34-045B-4B8D-9932-DF4B6AFA6C9A}" srcOrd="0" destOrd="2" presId="urn:microsoft.com/office/officeart/2005/8/layout/list1"/>
    <dgm:cxn modelId="{439C02A3-C308-4A94-8A95-CA42C97B2808}" type="presOf" srcId="{E1982123-8B92-45B7-A296-3D181B3C7913}" destId="{865EFE34-045B-4B8D-9932-DF4B6AFA6C9A}" srcOrd="0" destOrd="3" presId="urn:microsoft.com/office/officeart/2005/8/layout/list1"/>
    <dgm:cxn modelId="{4A40BDA5-B4AF-40B5-AE1D-B010DEF0A93E}" srcId="{9514FEE5-2A07-44A7-8803-F633EA7F1D94}" destId="{BBA27060-D6BD-44CE-AD10-C481B10F74DC}" srcOrd="2" destOrd="0" parTransId="{37EB0C19-9825-4F5A-9B4C-C3747C76AD4D}" sibTransId="{536DC33E-6773-459D-8924-B095A58EE3AE}"/>
    <dgm:cxn modelId="{9461ADAD-A350-4673-9C15-4C1A2244A36B}" type="presOf" srcId="{9514FEE5-2A07-44A7-8803-F633EA7F1D94}" destId="{5DE5DF52-E12C-4620-808F-FE27AA7A38BC}" srcOrd="0" destOrd="0" presId="urn:microsoft.com/office/officeart/2005/8/layout/list1"/>
    <dgm:cxn modelId="{B3415FBB-370A-46F8-ACCB-0B7A9A3A7C9F}" type="presOf" srcId="{407DEBEB-58D1-4684-9307-FF839E516C7E}" destId="{865EFE34-045B-4B8D-9932-DF4B6AFA6C9A}" srcOrd="0" destOrd="1" presId="urn:microsoft.com/office/officeart/2005/8/layout/list1"/>
    <dgm:cxn modelId="{72947AC3-C3C6-495D-8907-1CB2356401CA}" srcId="{E1982123-8B92-45B7-A296-3D181B3C7913}" destId="{0BCF6E1C-86FB-4645-AAA1-52612BCBAA4A}" srcOrd="0" destOrd="0" parTransId="{CEE13969-0CA1-4DFA-8A58-D0F400B365A5}" sibTransId="{66109D63-A0C5-4D1C-AC12-1FBD521690E4}"/>
    <dgm:cxn modelId="{65CA34E5-F33F-449A-A8B0-BFC72A8E390C}" srcId="{9514FEE5-2A07-44A7-8803-F633EA7F1D94}" destId="{E1982123-8B92-45B7-A296-3D181B3C7913}" srcOrd="3" destOrd="0" parTransId="{00720A94-30B1-4044-90BC-577F185FB2A0}" sibTransId="{913481B7-0288-4C4B-8F38-1559092ADF97}"/>
    <dgm:cxn modelId="{6C1A18F4-8EBD-48A6-8FF6-0CD1B864E596}" srcId="{9514FEE5-2A07-44A7-8803-F633EA7F1D94}" destId="{407DEBEB-58D1-4684-9307-FF839E516C7E}" srcOrd="1" destOrd="0" parTransId="{F82CF6FD-185C-45AF-971E-A28173337851}" sibTransId="{5CB9DC61-15CB-4467-88FB-A27D5CADAD82}"/>
    <dgm:cxn modelId="{2115ECF4-3D3C-41AC-9803-A38E71E39855}" type="presOf" srcId="{9242628F-C8DA-4D51-945D-FD1492DF4D59}" destId="{865EFE34-045B-4B8D-9932-DF4B6AFA6C9A}" srcOrd="0" destOrd="0" presId="urn:microsoft.com/office/officeart/2005/8/layout/list1"/>
    <dgm:cxn modelId="{A23340F7-71A6-4EE6-A332-AF2DEFA9E4AB}" srcId="{9514FEE5-2A07-44A7-8803-F633EA7F1D94}" destId="{9242628F-C8DA-4D51-945D-FD1492DF4D59}" srcOrd="0" destOrd="0" parTransId="{F3FCCA7F-B808-447A-B9F8-3E260CCA575E}" sibTransId="{1BDEBA40-5E7A-4FE2-AFCD-C565874F79AA}"/>
    <dgm:cxn modelId="{EC0298C4-FD55-4C54-A5CC-EDFD0A79C7BA}" type="presParOf" srcId="{CEAA6BF5-4F7F-4F19-B675-242003F737C1}" destId="{BC9F4903-96BA-4DD6-99D9-14054CABB077}" srcOrd="0" destOrd="0" presId="urn:microsoft.com/office/officeart/2005/8/layout/list1"/>
    <dgm:cxn modelId="{E0FE61BB-45AF-4C1D-B5CD-C3A4E60422DF}" type="presParOf" srcId="{BC9F4903-96BA-4DD6-99D9-14054CABB077}" destId="{5DE5DF52-E12C-4620-808F-FE27AA7A38BC}" srcOrd="0" destOrd="0" presId="urn:microsoft.com/office/officeart/2005/8/layout/list1"/>
    <dgm:cxn modelId="{9BC6BECA-D46B-4693-898E-9356B78E803B}" type="presParOf" srcId="{BC9F4903-96BA-4DD6-99D9-14054CABB077}" destId="{4F7E71D7-D7A7-4E53-8703-3630E4FED1A0}" srcOrd="1" destOrd="0" presId="urn:microsoft.com/office/officeart/2005/8/layout/list1"/>
    <dgm:cxn modelId="{F62B251C-663A-450D-ADE3-4E408AB4692B}" type="presParOf" srcId="{CEAA6BF5-4F7F-4F19-B675-242003F737C1}" destId="{07914E6A-131F-4AFC-860A-6D83ED4BCC3F}" srcOrd="1" destOrd="0" presId="urn:microsoft.com/office/officeart/2005/8/layout/list1"/>
    <dgm:cxn modelId="{8838A0E9-F182-4D38-94A5-F5EFC24FDAD9}" type="presParOf" srcId="{CEAA6BF5-4F7F-4F19-B675-242003F737C1}" destId="{865EFE34-045B-4B8D-9932-DF4B6AFA6C9A}"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2800" b="1" dirty="0">
              <a:latin typeface="Cambria" panose="02040503050406030204" pitchFamily="18" charset="0"/>
              <a:ea typeface="Cambria" panose="02040503050406030204" pitchFamily="18" charset="0"/>
            </a:rPr>
            <a:t>How wages policy is dealt with by FWC</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F5577BA8-CA48-451C-95E2-9FCDB03F0DF3}">
      <dgm:prSet custT="1"/>
      <dgm:spPr/>
      <dgm:t>
        <a:bodyPr/>
        <a:lstStyle/>
        <a:p>
          <a:pPr>
            <a:buNone/>
          </a:pPr>
          <a:r>
            <a:rPr lang="en-AU" sz="2500" dirty="0">
              <a:latin typeface="Cambria" panose="02040503050406030204" pitchFamily="18" charset="0"/>
              <a:ea typeface="Cambria" panose="02040503050406030204" pitchFamily="18" charset="0"/>
            </a:rPr>
            <a:t>[207] In our view, the Victorian Government’s wages policy is relevant to our consideration of the level of wage increases to be included within the workplace determination. The policy is, of course, not determinative of that issue, however, given the size of the state government sector and the role of the government in allocating scarce resources to various public services (such as health, education and justice) it is appropriate to accord the policy more weight than one would to the negotiating position of parties without such responsibilities. Of course, such a policy cannot displace the Commission’s consideration of the range of statutory factors to which it must have regard. </a:t>
          </a:r>
        </a:p>
      </dgm:t>
    </dgm:pt>
    <dgm:pt modelId="{A7A44E3A-EB01-43AA-A545-B2C861172976}" type="parTrans" cxnId="{3CE71F75-B5F0-4F27-AAEF-166DDDF094DC}">
      <dgm:prSet/>
      <dgm:spPr/>
      <dgm:t>
        <a:bodyPr/>
        <a:lstStyle/>
        <a:p>
          <a:endParaRPr lang="en-AU"/>
        </a:p>
      </dgm:t>
    </dgm:pt>
    <dgm:pt modelId="{B5ABAC3A-D55B-4DEC-A071-87D4F9D324C2}" type="sibTrans" cxnId="{3CE71F75-B5F0-4F27-AAEF-166DDDF094DC}">
      <dgm:prSet/>
      <dgm:spPr/>
      <dgm:t>
        <a:bodyPr/>
        <a:lstStyle/>
        <a:p>
          <a:endParaRPr lang="en-AU"/>
        </a:p>
      </dgm:t>
    </dgm:pt>
    <dgm:pt modelId="{422F291B-5D9F-42B9-AE0B-BCDF92D59A99}">
      <dgm:prSet phldrT="[Text]"/>
      <dgm:spPr/>
      <dgm:t>
        <a:bodyPr/>
        <a:lstStyle/>
        <a:p>
          <a:pPr>
            <a:lnSpc>
              <a:spcPct val="100000"/>
            </a:lnSpc>
            <a:spcAft>
              <a:spcPts val="0"/>
            </a:spcAft>
          </a:pPr>
          <a:r>
            <a:rPr lang="en-AU" b="1" dirty="0">
              <a:latin typeface="Cambria" panose="02040503050406030204" pitchFamily="18" charset="0"/>
              <a:ea typeface="Cambria" panose="02040503050406030204" pitchFamily="18" charset="0"/>
            </a:rPr>
            <a:t>Parks Victoria v The Australian Workers' Union and others </a:t>
          </a:r>
        </a:p>
        <a:p>
          <a:pPr>
            <a:lnSpc>
              <a:spcPct val="100000"/>
            </a:lnSpc>
            <a:spcAft>
              <a:spcPts val="0"/>
            </a:spcAft>
          </a:pPr>
          <a:r>
            <a:rPr lang="en-AU" b="1" dirty="0">
              <a:latin typeface="Cambria" panose="02040503050406030204" pitchFamily="18" charset="0"/>
              <a:ea typeface="Cambria" panose="02040503050406030204" pitchFamily="18" charset="0"/>
            </a:rPr>
            <a:t>[2013] FWCFB 950 11 February 2013</a:t>
          </a:r>
        </a:p>
      </dgm:t>
    </dgm:pt>
    <dgm:pt modelId="{63918192-2F62-4680-83C9-F99644397A73}" type="parTrans" cxnId="{8DA97CD1-0116-4777-9D1A-A866371984AA}">
      <dgm:prSet/>
      <dgm:spPr/>
      <dgm:t>
        <a:bodyPr/>
        <a:lstStyle/>
        <a:p>
          <a:endParaRPr lang="en-AU"/>
        </a:p>
      </dgm:t>
    </dgm:pt>
    <dgm:pt modelId="{A782FC88-5678-46BA-98C4-26FCFC601220}" type="sibTrans" cxnId="{8DA97CD1-0116-4777-9D1A-A866371984AA}">
      <dgm:prSet/>
      <dgm:spPr/>
      <dgm:t>
        <a:bodyPr/>
        <a:lstStyle/>
        <a:p>
          <a:endParaRPr lang="en-AU"/>
        </a:p>
      </dgm:t>
    </dgm:pt>
    <dgm:pt modelId="{0ED99E39-0E93-4E80-8DDF-6DC349DDA4C5}" type="pres">
      <dgm:prSet presAssocID="{B91A6369-1FD2-46A0-AF5F-A61FA2D26F18}" presName="linear" presStyleCnt="0">
        <dgm:presLayoutVars>
          <dgm:dir/>
          <dgm:animLvl val="lvl"/>
          <dgm:resizeHandles val="exact"/>
        </dgm:presLayoutVars>
      </dgm:prSet>
      <dgm:spPr/>
    </dgm:pt>
    <dgm:pt modelId="{72410B6E-DABC-4D00-A1EE-5A4BB6A73901}" type="pres">
      <dgm:prSet presAssocID="{9514FEE5-2A07-44A7-8803-F633EA7F1D94}" presName="parentLin" presStyleCnt="0"/>
      <dgm:spPr/>
    </dgm:pt>
    <dgm:pt modelId="{31A14C9E-CD98-4CE4-8845-85C2C4A355DC}" type="pres">
      <dgm:prSet presAssocID="{9514FEE5-2A07-44A7-8803-F633EA7F1D94}" presName="parentLeftMargin" presStyleLbl="node1" presStyleIdx="0" presStyleCnt="2"/>
      <dgm:spPr/>
    </dgm:pt>
    <dgm:pt modelId="{C2098EEE-23AD-4BE0-A2C3-BA5D6DB82471}" type="pres">
      <dgm:prSet presAssocID="{9514FEE5-2A07-44A7-8803-F633EA7F1D94}" presName="parentText" presStyleLbl="node1" presStyleIdx="0" presStyleCnt="2" custLinFactNeighborX="-9204" custLinFactNeighborY="-82867">
        <dgm:presLayoutVars>
          <dgm:chMax val="0"/>
          <dgm:bulletEnabled val="1"/>
        </dgm:presLayoutVars>
      </dgm:prSet>
      <dgm:spPr/>
    </dgm:pt>
    <dgm:pt modelId="{0CB66439-9FD4-4BBD-B2BC-A46B764AA688}" type="pres">
      <dgm:prSet presAssocID="{9514FEE5-2A07-44A7-8803-F633EA7F1D94}" presName="negativeSpace" presStyleCnt="0"/>
      <dgm:spPr/>
    </dgm:pt>
    <dgm:pt modelId="{D607AF9F-A8EA-49C9-90DC-6A1F8B8E27DD}" type="pres">
      <dgm:prSet presAssocID="{9514FEE5-2A07-44A7-8803-F633EA7F1D94}" presName="childText" presStyleLbl="conFgAcc1" presStyleIdx="0" presStyleCnt="2" custLinFactY="-75644" custLinFactNeighborX="-460" custLinFactNeighborY="-100000">
        <dgm:presLayoutVars>
          <dgm:bulletEnabled val="1"/>
        </dgm:presLayoutVars>
      </dgm:prSet>
      <dgm:spPr/>
    </dgm:pt>
    <dgm:pt modelId="{A2F61111-BC9A-4BA2-B29F-CA40548E20BC}" type="pres">
      <dgm:prSet presAssocID="{82B3CD60-543E-4103-AC8C-161E27594CDC}" presName="spaceBetweenRectangles" presStyleCnt="0"/>
      <dgm:spPr/>
    </dgm:pt>
    <dgm:pt modelId="{B1825820-7EEF-45DE-B30C-44418D08DF89}" type="pres">
      <dgm:prSet presAssocID="{422F291B-5D9F-42B9-AE0B-BCDF92D59A99}" presName="parentLin" presStyleCnt="0"/>
      <dgm:spPr/>
    </dgm:pt>
    <dgm:pt modelId="{FC3299D4-4DBA-483F-974A-3FED9C18483C}" type="pres">
      <dgm:prSet presAssocID="{422F291B-5D9F-42B9-AE0B-BCDF92D59A99}" presName="parentLeftMargin" presStyleLbl="node1" presStyleIdx="0" presStyleCnt="2"/>
      <dgm:spPr/>
    </dgm:pt>
    <dgm:pt modelId="{29F81854-D019-411C-907E-D280F8248A6A}" type="pres">
      <dgm:prSet presAssocID="{422F291B-5D9F-42B9-AE0B-BCDF92D59A99}" presName="parentText" presStyleLbl="node1" presStyleIdx="1" presStyleCnt="2" custLinFactNeighborX="-10811" custLinFactNeighborY="-49721">
        <dgm:presLayoutVars>
          <dgm:chMax val="0"/>
          <dgm:bulletEnabled val="1"/>
        </dgm:presLayoutVars>
      </dgm:prSet>
      <dgm:spPr/>
    </dgm:pt>
    <dgm:pt modelId="{0A4B196E-F7AC-40F4-A1B3-167E9D4BCF28}" type="pres">
      <dgm:prSet presAssocID="{422F291B-5D9F-42B9-AE0B-BCDF92D59A99}" presName="negativeSpace" presStyleCnt="0"/>
      <dgm:spPr/>
    </dgm:pt>
    <dgm:pt modelId="{00CE0D10-A27F-4608-BD5B-1EF45071CA88}" type="pres">
      <dgm:prSet presAssocID="{422F291B-5D9F-42B9-AE0B-BCDF92D59A99}" presName="childText" presStyleLbl="conFgAcc1" presStyleIdx="1" presStyleCnt="2" custLinFactNeighborX="-92" custLinFactNeighborY="-98134">
        <dgm:presLayoutVars>
          <dgm:bulletEnabled val="1"/>
        </dgm:presLayoutVars>
      </dgm:prSet>
      <dgm:spPr/>
    </dgm:pt>
  </dgm:ptLst>
  <dgm:cxnLst>
    <dgm:cxn modelId="{9C123803-9F87-4584-99F6-2FB7A25BDE99}" type="presOf" srcId="{F5577BA8-CA48-451C-95E2-9FCDB03F0DF3}" destId="{00CE0D10-A27F-4608-BD5B-1EF45071CA88}"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0108636A-8E54-46A2-B430-97BCA6E99382}" type="presOf" srcId="{9514FEE5-2A07-44A7-8803-F633EA7F1D94}" destId="{31A14C9E-CD98-4CE4-8845-85C2C4A355DC}" srcOrd="0" destOrd="0" presId="urn:microsoft.com/office/officeart/2005/8/layout/list1"/>
    <dgm:cxn modelId="{13197A4A-992F-4DC9-9122-057C13045A20}" type="presOf" srcId="{422F291B-5D9F-42B9-AE0B-BCDF92D59A99}" destId="{29F81854-D019-411C-907E-D280F8248A6A}" srcOrd="1" destOrd="0" presId="urn:microsoft.com/office/officeart/2005/8/layout/list1"/>
    <dgm:cxn modelId="{B3479A51-F211-4215-A1A5-C451922E5466}" type="presOf" srcId="{9514FEE5-2A07-44A7-8803-F633EA7F1D94}" destId="{C2098EEE-23AD-4BE0-A2C3-BA5D6DB82471}" srcOrd="1" destOrd="0" presId="urn:microsoft.com/office/officeart/2005/8/layout/list1"/>
    <dgm:cxn modelId="{3CE71F75-B5F0-4F27-AAEF-166DDDF094DC}" srcId="{422F291B-5D9F-42B9-AE0B-BCDF92D59A99}" destId="{F5577BA8-CA48-451C-95E2-9FCDB03F0DF3}" srcOrd="0" destOrd="0" parTransId="{A7A44E3A-EB01-43AA-A545-B2C861172976}" sibTransId="{B5ABAC3A-D55B-4DEC-A071-87D4F9D324C2}"/>
    <dgm:cxn modelId="{533CA6BF-591D-44A2-9EA0-BF77B8B3341E}" type="presOf" srcId="{B91A6369-1FD2-46A0-AF5F-A61FA2D26F18}" destId="{0ED99E39-0E93-4E80-8DDF-6DC349DDA4C5}" srcOrd="0" destOrd="0" presId="urn:microsoft.com/office/officeart/2005/8/layout/list1"/>
    <dgm:cxn modelId="{8DA97CD1-0116-4777-9D1A-A866371984AA}" srcId="{B91A6369-1FD2-46A0-AF5F-A61FA2D26F18}" destId="{422F291B-5D9F-42B9-AE0B-BCDF92D59A99}" srcOrd="1" destOrd="0" parTransId="{63918192-2F62-4680-83C9-F99644397A73}" sibTransId="{A782FC88-5678-46BA-98C4-26FCFC601220}"/>
    <dgm:cxn modelId="{5CC5C4FE-E22B-4D90-9EA7-838EFEA4835D}" type="presOf" srcId="{422F291B-5D9F-42B9-AE0B-BCDF92D59A99}" destId="{FC3299D4-4DBA-483F-974A-3FED9C18483C}" srcOrd="0" destOrd="0" presId="urn:microsoft.com/office/officeart/2005/8/layout/list1"/>
    <dgm:cxn modelId="{0598BB17-E1EE-4BE6-9688-8191B96E651C}" type="presParOf" srcId="{0ED99E39-0E93-4E80-8DDF-6DC349DDA4C5}" destId="{72410B6E-DABC-4D00-A1EE-5A4BB6A73901}" srcOrd="0" destOrd="0" presId="urn:microsoft.com/office/officeart/2005/8/layout/list1"/>
    <dgm:cxn modelId="{3C6966F8-CFE0-4438-9558-DC18F64CBA4D}" type="presParOf" srcId="{72410B6E-DABC-4D00-A1EE-5A4BB6A73901}" destId="{31A14C9E-CD98-4CE4-8845-85C2C4A355DC}" srcOrd="0" destOrd="0" presId="urn:microsoft.com/office/officeart/2005/8/layout/list1"/>
    <dgm:cxn modelId="{708A8AC3-E1C8-4944-B553-4191FE90D85D}" type="presParOf" srcId="{72410B6E-DABC-4D00-A1EE-5A4BB6A73901}" destId="{C2098EEE-23AD-4BE0-A2C3-BA5D6DB82471}" srcOrd="1" destOrd="0" presId="urn:microsoft.com/office/officeart/2005/8/layout/list1"/>
    <dgm:cxn modelId="{2A160E95-29A6-4A73-BAEF-110BF04B3381}" type="presParOf" srcId="{0ED99E39-0E93-4E80-8DDF-6DC349DDA4C5}" destId="{0CB66439-9FD4-4BBD-B2BC-A46B764AA688}" srcOrd="1" destOrd="0" presId="urn:microsoft.com/office/officeart/2005/8/layout/list1"/>
    <dgm:cxn modelId="{F373BA7C-92F7-4DC3-9478-DADF1439A44F}" type="presParOf" srcId="{0ED99E39-0E93-4E80-8DDF-6DC349DDA4C5}" destId="{D607AF9F-A8EA-49C9-90DC-6A1F8B8E27DD}" srcOrd="2" destOrd="0" presId="urn:microsoft.com/office/officeart/2005/8/layout/list1"/>
    <dgm:cxn modelId="{8FB26FAA-0F36-4700-A6DA-48C19EBC0844}" type="presParOf" srcId="{0ED99E39-0E93-4E80-8DDF-6DC349DDA4C5}" destId="{A2F61111-BC9A-4BA2-B29F-CA40548E20BC}" srcOrd="3" destOrd="0" presId="urn:microsoft.com/office/officeart/2005/8/layout/list1"/>
    <dgm:cxn modelId="{57B1BEE8-E9B4-4C7F-A45A-9DAB0C4CB812}" type="presParOf" srcId="{0ED99E39-0E93-4E80-8DDF-6DC349DDA4C5}" destId="{B1825820-7EEF-45DE-B30C-44418D08DF89}" srcOrd="4" destOrd="0" presId="urn:microsoft.com/office/officeart/2005/8/layout/list1"/>
    <dgm:cxn modelId="{CF0442EC-7003-4252-AE10-F99F33E1F702}" type="presParOf" srcId="{B1825820-7EEF-45DE-B30C-44418D08DF89}" destId="{FC3299D4-4DBA-483F-974A-3FED9C18483C}" srcOrd="0" destOrd="0" presId="urn:microsoft.com/office/officeart/2005/8/layout/list1"/>
    <dgm:cxn modelId="{545A5C28-E6B3-44F1-BFC7-E06FBA3CBDE8}" type="presParOf" srcId="{B1825820-7EEF-45DE-B30C-44418D08DF89}" destId="{29F81854-D019-411C-907E-D280F8248A6A}" srcOrd="1" destOrd="0" presId="urn:microsoft.com/office/officeart/2005/8/layout/list1"/>
    <dgm:cxn modelId="{A18AE727-40B8-433F-A6FF-8A6982BCE990}" type="presParOf" srcId="{0ED99E39-0E93-4E80-8DDF-6DC349DDA4C5}" destId="{0A4B196E-F7AC-40F4-A1B3-167E9D4BCF28}" srcOrd="5" destOrd="0" presId="urn:microsoft.com/office/officeart/2005/8/layout/list1"/>
    <dgm:cxn modelId="{A00D1B55-26F1-49B3-8F61-9FF01CE0606B}" type="presParOf" srcId="{0ED99E39-0E93-4E80-8DDF-6DC349DDA4C5}" destId="{00CE0D10-A27F-4608-BD5B-1EF45071CA8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GB" sz="2600" b="1" dirty="0">
              <a:latin typeface="Cambria" panose="02040503050406030204" pitchFamily="18" charset="0"/>
              <a:ea typeface="Cambria" panose="02040503050406030204" pitchFamily="18" charset="0"/>
            </a:rPr>
            <a:t>United Firefighters’ Union of Australia v  Fire Rescue Victoria T/A FRV </a:t>
          </a:r>
          <a:r>
            <a:rPr lang="en-AU" sz="2600" b="1" dirty="0">
              <a:latin typeface="Cambria" panose="02040503050406030204" pitchFamily="18" charset="0"/>
              <a:ea typeface="Cambria" panose="02040503050406030204" pitchFamily="18" charset="0"/>
            </a:rPr>
            <a:t>[2024] FWCFB 43  - 5 February 2024</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EC998C0C-DA1E-44C4-A5DD-BE3E90B18763}">
      <dgm:prSet phldrT="[Text]"/>
      <dgm:spPr/>
      <dgm:t>
        <a:bodyPr/>
        <a:lstStyle/>
        <a:p>
          <a:pPr>
            <a:buNone/>
          </a:pPr>
          <a:r>
            <a:rPr lang="en-GB" dirty="0">
              <a:latin typeface="Cambria" panose="02040503050406030204" pitchFamily="18" charset="0"/>
              <a:ea typeface="Cambria" panose="02040503050406030204" pitchFamily="18" charset="0"/>
            </a:rPr>
            <a:t>[161]The existence of the Victorian Government’s wages policies in force from time to time is a “notorious fact” that industrial bargaining parties in Victoria affected by those policies can be taken to know about. While it is true that employee bargaining representatives are not directly subject to those wages policies, the policies permeate industrial bargaining with Victorian Government agencies because the Government agencies are bound by them.</a:t>
          </a:r>
        </a:p>
      </dgm:t>
    </dgm:pt>
    <dgm:pt modelId="{B299491A-E5F7-4565-A6FE-77C9989D474B}" type="parTrans" cxnId="{6DE62FCF-5BBD-4A86-A249-E5AE95B5858F}">
      <dgm:prSet/>
      <dgm:spPr/>
      <dgm:t>
        <a:bodyPr/>
        <a:lstStyle/>
        <a:p>
          <a:endParaRPr lang="en-AU"/>
        </a:p>
      </dgm:t>
    </dgm:pt>
    <dgm:pt modelId="{F68298D8-C251-4466-8E59-24458313D93B}" type="sibTrans" cxnId="{6DE62FCF-5BBD-4A86-A249-E5AE95B5858F}">
      <dgm:prSet/>
      <dgm:spPr/>
      <dgm:t>
        <a:bodyPr/>
        <a:lstStyle/>
        <a:p>
          <a:endParaRPr lang="en-AU"/>
        </a:p>
      </dgm:t>
    </dgm:pt>
    <dgm:pt modelId="{4CC41C8D-C101-4ABD-8094-30E97427446E}">
      <dgm:prSet phldrT="[Text]"/>
      <dgm:spPr/>
      <dgm:t>
        <a:bodyPr/>
        <a:lstStyle/>
        <a:p>
          <a:pPr>
            <a:buNone/>
          </a:pPr>
          <a:r>
            <a:rPr lang="en-GB" dirty="0">
              <a:latin typeface="Cambria" panose="02040503050406030204" pitchFamily="18" charset="0"/>
              <a:ea typeface="Cambria" panose="02040503050406030204" pitchFamily="18" charset="0"/>
            </a:rPr>
            <a:t>[162]In any case, the evidence demonstrates that from at least August 2022, FRV did make clear statements indicating that compliance with the wages policy was required. In August 2022, following the lodgement of the UFU’s Efficiencies Application, FRV </a:t>
          </a:r>
          <a:r>
            <a:rPr lang="en-GB" dirty="0" err="1">
              <a:latin typeface="Cambria" panose="02040503050406030204" pitchFamily="18" charset="0"/>
              <a:ea typeface="Cambria" panose="02040503050406030204" pitchFamily="18" charset="0"/>
            </a:rPr>
            <a:t>explainedin</a:t>
          </a:r>
          <a:r>
            <a:rPr lang="en-GB" dirty="0">
              <a:latin typeface="Cambria" panose="02040503050406030204" pitchFamily="18" charset="0"/>
              <a:ea typeface="Cambria" panose="02040503050406030204" pitchFamily="18" charset="0"/>
            </a:rPr>
            <a:t> bargaining that Government approval was required in relation to all matters, including non-wages related matters.“</a:t>
          </a:r>
        </a:p>
      </dgm:t>
    </dgm:pt>
    <dgm:pt modelId="{6C229634-DA18-4B06-B339-91440FA3A516}" type="parTrans" cxnId="{3A7746E9-9E08-4C5A-A103-2A492DFFE7AC}">
      <dgm:prSet/>
      <dgm:spPr/>
      <dgm:t>
        <a:bodyPr/>
        <a:lstStyle/>
        <a:p>
          <a:endParaRPr lang="en-AU"/>
        </a:p>
      </dgm:t>
    </dgm:pt>
    <dgm:pt modelId="{5B9BC4A7-A34C-4A4C-9BA7-C87E050B5530}" type="sibTrans" cxnId="{3A7746E9-9E08-4C5A-A103-2A492DFFE7AC}">
      <dgm:prSet/>
      <dgm:spPr/>
      <dgm:t>
        <a:bodyPr/>
        <a:lstStyle/>
        <a:p>
          <a:endParaRPr lang="en-AU"/>
        </a:p>
      </dgm:t>
    </dgm:pt>
    <dgm:pt modelId="{9429DCC2-3E80-4932-8DF5-0BEB586D7672}" type="pres">
      <dgm:prSet presAssocID="{B91A6369-1FD2-46A0-AF5F-A61FA2D26F18}" presName="linear" presStyleCnt="0">
        <dgm:presLayoutVars>
          <dgm:dir/>
          <dgm:animLvl val="lvl"/>
          <dgm:resizeHandles val="exact"/>
        </dgm:presLayoutVars>
      </dgm:prSet>
      <dgm:spPr/>
    </dgm:pt>
    <dgm:pt modelId="{6455794B-C8CF-4287-B483-EE77A340DF2F}" type="pres">
      <dgm:prSet presAssocID="{9514FEE5-2A07-44A7-8803-F633EA7F1D94}" presName="parentLin" presStyleCnt="0"/>
      <dgm:spPr/>
    </dgm:pt>
    <dgm:pt modelId="{08A65B3A-FF76-4BD9-9266-61E5355123CE}" type="pres">
      <dgm:prSet presAssocID="{9514FEE5-2A07-44A7-8803-F633EA7F1D94}" presName="parentLeftMargin" presStyleLbl="node1" presStyleIdx="0" presStyleCnt="1"/>
      <dgm:spPr/>
    </dgm:pt>
    <dgm:pt modelId="{12A861F6-EC9F-4DA9-807A-71EBBF3640BC}" type="pres">
      <dgm:prSet presAssocID="{9514FEE5-2A07-44A7-8803-F633EA7F1D94}" presName="parentText" presStyleLbl="node1" presStyleIdx="0" presStyleCnt="1" custScaleX="125292">
        <dgm:presLayoutVars>
          <dgm:chMax val="0"/>
          <dgm:bulletEnabled val="1"/>
        </dgm:presLayoutVars>
      </dgm:prSet>
      <dgm:spPr/>
    </dgm:pt>
    <dgm:pt modelId="{B44F3696-CD2B-4434-BD22-CF597B65CA27}" type="pres">
      <dgm:prSet presAssocID="{9514FEE5-2A07-44A7-8803-F633EA7F1D94}" presName="negativeSpace" presStyleCnt="0"/>
      <dgm:spPr/>
    </dgm:pt>
    <dgm:pt modelId="{C6598F75-6FD6-474E-B422-B6262904D53C}" type="pres">
      <dgm:prSet presAssocID="{9514FEE5-2A07-44A7-8803-F633EA7F1D94}" presName="childText" presStyleLbl="conFgAcc1" presStyleIdx="0" presStyleCnt="1">
        <dgm:presLayoutVars>
          <dgm:bulletEnabled val="1"/>
        </dgm:presLayoutVars>
      </dgm:prSet>
      <dgm:spPr/>
    </dgm:pt>
  </dgm:ptLst>
  <dgm:cxnLst>
    <dgm:cxn modelId="{3B88B729-32F5-4A4E-BD91-13D708C5950D}" type="presOf" srcId="{B91A6369-1FD2-46A0-AF5F-A61FA2D26F18}" destId="{9429DCC2-3E80-4932-8DF5-0BEB586D7672}"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4B1B765B-CEAC-4DCA-A57C-890D9F10166B}" type="presOf" srcId="{4CC41C8D-C101-4ABD-8094-30E97427446E}" destId="{C6598F75-6FD6-474E-B422-B6262904D53C}" srcOrd="0" destOrd="1" presId="urn:microsoft.com/office/officeart/2005/8/layout/list1"/>
    <dgm:cxn modelId="{67EAEC78-BF57-4A02-BEB3-3CC30D231C6D}" type="presOf" srcId="{9514FEE5-2A07-44A7-8803-F633EA7F1D94}" destId="{12A861F6-EC9F-4DA9-807A-71EBBF3640BC}" srcOrd="1" destOrd="0" presId="urn:microsoft.com/office/officeart/2005/8/layout/list1"/>
    <dgm:cxn modelId="{501FFEB2-3791-42A3-A40A-C26729756759}" type="presOf" srcId="{9514FEE5-2A07-44A7-8803-F633EA7F1D94}" destId="{08A65B3A-FF76-4BD9-9266-61E5355123CE}" srcOrd="0" destOrd="0" presId="urn:microsoft.com/office/officeart/2005/8/layout/list1"/>
    <dgm:cxn modelId="{4B7CA4B7-30DC-4920-B274-D6D083D4B5BA}" type="presOf" srcId="{EC998C0C-DA1E-44C4-A5DD-BE3E90B18763}" destId="{C6598F75-6FD6-474E-B422-B6262904D53C}" srcOrd="0" destOrd="0" presId="urn:microsoft.com/office/officeart/2005/8/layout/list1"/>
    <dgm:cxn modelId="{6DE62FCF-5BBD-4A86-A249-E5AE95B5858F}" srcId="{9514FEE5-2A07-44A7-8803-F633EA7F1D94}" destId="{EC998C0C-DA1E-44C4-A5DD-BE3E90B18763}" srcOrd="0" destOrd="0" parTransId="{B299491A-E5F7-4565-A6FE-77C9989D474B}" sibTransId="{F68298D8-C251-4466-8E59-24458313D93B}"/>
    <dgm:cxn modelId="{3A7746E9-9E08-4C5A-A103-2A492DFFE7AC}" srcId="{9514FEE5-2A07-44A7-8803-F633EA7F1D94}" destId="{4CC41C8D-C101-4ABD-8094-30E97427446E}" srcOrd="1" destOrd="0" parTransId="{6C229634-DA18-4B06-B339-91440FA3A516}" sibTransId="{5B9BC4A7-A34C-4A4C-9BA7-C87E050B5530}"/>
    <dgm:cxn modelId="{6874C348-76BF-434D-8084-9C7181C5FD5D}" type="presParOf" srcId="{9429DCC2-3E80-4932-8DF5-0BEB586D7672}" destId="{6455794B-C8CF-4287-B483-EE77A340DF2F}" srcOrd="0" destOrd="0" presId="urn:microsoft.com/office/officeart/2005/8/layout/list1"/>
    <dgm:cxn modelId="{63550CCD-69C0-40C1-9F5C-71B9DA416A03}" type="presParOf" srcId="{6455794B-C8CF-4287-B483-EE77A340DF2F}" destId="{08A65B3A-FF76-4BD9-9266-61E5355123CE}" srcOrd="0" destOrd="0" presId="urn:microsoft.com/office/officeart/2005/8/layout/list1"/>
    <dgm:cxn modelId="{295671C3-0726-4493-9CD8-BB1D8FDAC631}" type="presParOf" srcId="{6455794B-C8CF-4287-B483-EE77A340DF2F}" destId="{12A861F6-EC9F-4DA9-807A-71EBBF3640BC}" srcOrd="1" destOrd="0" presId="urn:microsoft.com/office/officeart/2005/8/layout/list1"/>
    <dgm:cxn modelId="{66C8C010-1CCF-43C1-95F7-B28C840EDA40}" type="presParOf" srcId="{9429DCC2-3E80-4932-8DF5-0BEB586D7672}" destId="{B44F3696-CD2B-4434-BD22-CF597B65CA27}" srcOrd="1" destOrd="0" presId="urn:microsoft.com/office/officeart/2005/8/layout/list1"/>
    <dgm:cxn modelId="{666D7A4D-F1BE-4831-9B5F-A7EFAFCF84CB}" type="presParOf" srcId="{9429DCC2-3E80-4932-8DF5-0BEB586D7672}" destId="{C6598F75-6FD6-474E-B422-B6262904D53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dgm:spPr/>
      <dgm:t>
        <a:bodyPr/>
        <a:lstStyle/>
        <a:p>
          <a:r>
            <a:rPr lang="en-AU" b="1" dirty="0">
              <a:latin typeface="Cambria" panose="02040503050406030204" pitchFamily="18" charset="0"/>
              <a:ea typeface="Cambria" panose="02040503050406030204" pitchFamily="18" charset="0"/>
            </a:rPr>
            <a:t>What happens next?</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CBD0A91B-DC4C-4F58-A8C8-5758BF11E5AC}">
      <dgm:prSet phldrT="[Text]"/>
      <dgm:spPr/>
      <dgm:t>
        <a:bodyPr/>
        <a:lstStyle/>
        <a:p>
          <a:r>
            <a:rPr lang="en-GB" dirty="0">
              <a:latin typeface="Cambria" panose="02040503050406030204" pitchFamily="18" charset="0"/>
              <a:ea typeface="Cambria" panose="02040503050406030204" pitchFamily="18" charset="0"/>
            </a:rPr>
            <a:t>Facilitated discussion have canvassed all the issues</a:t>
          </a:r>
          <a:endParaRPr lang="en-AU" dirty="0">
            <a:latin typeface="Cambria" panose="02040503050406030204" pitchFamily="18" charset="0"/>
            <a:ea typeface="Cambria" panose="02040503050406030204" pitchFamily="18" charset="0"/>
          </a:endParaRPr>
        </a:p>
      </dgm:t>
    </dgm:pt>
    <dgm:pt modelId="{8D6C0595-99CD-488E-A132-15983142BD9B}" type="parTrans" cxnId="{ACD37507-91A7-42F3-A54D-5857739FB87F}">
      <dgm:prSet/>
      <dgm:spPr/>
      <dgm:t>
        <a:bodyPr/>
        <a:lstStyle/>
        <a:p>
          <a:endParaRPr lang="en-AU"/>
        </a:p>
      </dgm:t>
    </dgm:pt>
    <dgm:pt modelId="{D99A42CB-4E51-499C-836C-6BC2B3B230FC}" type="sibTrans" cxnId="{ACD37507-91A7-42F3-A54D-5857739FB87F}">
      <dgm:prSet/>
      <dgm:spPr/>
      <dgm:t>
        <a:bodyPr/>
        <a:lstStyle/>
        <a:p>
          <a:endParaRPr lang="en-AU"/>
        </a:p>
      </dgm:t>
    </dgm:pt>
    <dgm:pt modelId="{CDFB5434-4EBE-49C9-B901-6668917BC8B8}">
      <dgm:prSet phldrT="[Text]"/>
      <dgm:spPr/>
      <dgm:t>
        <a:bodyPr/>
        <a:lstStyle/>
        <a:p>
          <a:r>
            <a:rPr lang="en-GB" dirty="0">
              <a:latin typeface="Cambria" panose="02040503050406030204" pitchFamily="18" charset="0"/>
              <a:ea typeface="Cambria" panose="02040503050406030204" pitchFamily="18" charset="0"/>
            </a:rPr>
            <a:t>If there is in principle agreement formal Government approval will be sought</a:t>
          </a:r>
          <a:endParaRPr lang="en-AU" dirty="0">
            <a:latin typeface="Cambria" panose="02040503050406030204" pitchFamily="18" charset="0"/>
            <a:ea typeface="Cambria" panose="02040503050406030204" pitchFamily="18" charset="0"/>
          </a:endParaRPr>
        </a:p>
      </dgm:t>
    </dgm:pt>
    <dgm:pt modelId="{90AF12EF-5EF8-4F3D-9251-C969BDFAB673}" type="parTrans" cxnId="{34BBEC5F-6B3C-484F-A1CE-B9C39A8728EB}">
      <dgm:prSet/>
      <dgm:spPr/>
      <dgm:t>
        <a:bodyPr/>
        <a:lstStyle/>
        <a:p>
          <a:endParaRPr lang="en-AU"/>
        </a:p>
      </dgm:t>
    </dgm:pt>
    <dgm:pt modelId="{31511731-07BC-4EA2-8348-E8F6063D0D5A}" type="sibTrans" cxnId="{34BBEC5F-6B3C-484F-A1CE-B9C39A8728EB}">
      <dgm:prSet/>
      <dgm:spPr/>
      <dgm:t>
        <a:bodyPr/>
        <a:lstStyle/>
        <a:p>
          <a:endParaRPr lang="en-AU"/>
        </a:p>
      </dgm:t>
    </dgm:pt>
    <dgm:pt modelId="{E740396C-37C3-4A79-9992-167E48ED16AD}">
      <dgm:prSet phldrT="[Text]"/>
      <dgm:spPr/>
      <dgm:t>
        <a:bodyPr/>
        <a:lstStyle/>
        <a:p>
          <a:r>
            <a:rPr lang="en-GB" dirty="0">
              <a:latin typeface="Cambria" panose="02040503050406030204" pitchFamily="18" charset="0"/>
              <a:ea typeface="Cambria" panose="02040503050406030204" pitchFamily="18" charset="0"/>
            </a:rPr>
            <a:t>Victorian Branch Council will decide whether to accept</a:t>
          </a:r>
          <a:endParaRPr lang="en-AU" dirty="0">
            <a:latin typeface="Cambria" panose="02040503050406030204" pitchFamily="18" charset="0"/>
            <a:ea typeface="Cambria" panose="02040503050406030204" pitchFamily="18" charset="0"/>
          </a:endParaRPr>
        </a:p>
      </dgm:t>
    </dgm:pt>
    <dgm:pt modelId="{9A88E66E-B882-45EA-B42E-FB0BE50319FF}" type="parTrans" cxnId="{A7FD878E-2068-4862-88F9-2412BD382A25}">
      <dgm:prSet/>
      <dgm:spPr/>
      <dgm:t>
        <a:bodyPr/>
        <a:lstStyle/>
        <a:p>
          <a:endParaRPr lang="en-AU"/>
        </a:p>
      </dgm:t>
    </dgm:pt>
    <dgm:pt modelId="{D2C05EE4-3FA5-4B26-884F-2356F1BE61C7}" type="sibTrans" cxnId="{A7FD878E-2068-4862-88F9-2412BD382A25}">
      <dgm:prSet/>
      <dgm:spPr/>
      <dgm:t>
        <a:bodyPr/>
        <a:lstStyle/>
        <a:p>
          <a:endParaRPr lang="en-AU"/>
        </a:p>
      </dgm:t>
    </dgm:pt>
    <dgm:pt modelId="{FCC4647E-1120-4B6D-AE2C-4D3870FE1148}">
      <dgm:prSet phldrT="[Text]"/>
      <dgm:spPr/>
      <dgm:t>
        <a:bodyPr/>
        <a:lstStyle/>
        <a:p>
          <a:r>
            <a:rPr lang="en-GB" dirty="0">
              <a:latin typeface="Cambria" panose="02040503050406030204" pitchFamily="18" charset="0"/>
              <a:ea typeface="Cambria" panose="02040503050406030204" pitchFamily="18" charset="0"/>
            </a:rPr>
            <a:t>Heads of agreement is signed between parties to complete agreement and lock in operative dates</a:t>
          </a:r>
          <a:endParaRPr lang="en-AU" dirty="0">
            <a:latin typeface="Cambria" panose="02040503050406030204" pitchFamily="18" charset="0"/>
            <a:ea typeface="Cambria" panose="02040503050406030204" pitchFamily="18" charset="0"/>
          </a:endParaRPr>
        </a:p>
      </dgm:t>
    </dgm:pt>
    <dgm:pt modelId="{BC886B46-7254-496D-8F6F-D052B7742336}" type="parTrans" cxnId="{60D4348B-B927-4170-8AD3-45D2ED14DC22}">
      <dgm:prSet/>
      <dgm:spPr/>
      <dgm:t>
        <a:bodyPr/>
        <a:lstStyle/>
        <a:p>
          <a:endParaRPr lang="en-AU"/>
        </a:p>
      </dgm:t>
    </dgm:pt>
    <dgm:pt modelId="{0028B283-2EB2-49D7-8891-F794F7E2C993}" type="sibTrans" cxnId="{60D4348B-B927-4170-8AD3-45D2ED14DC22}">
      <dgm:prSet/>
      <dgm:spPr/>
      <dgm:t>
        <a:bodyPr/>
        <a:lstStyle/>
        <a:p>
          <a:endParaRPr lang="en-AU"/>
        </a:p>
      </dgm:t>
    </dgm:pt>
    <dgm:pt modelId="{4A33CFA4-0B4D-4389-ABE4-375113D60C1A}">
      <dgm:prSet phldrT="[Text]"/>
      <dgm:spPr/>
      <dgm:t>
        <a:bodyPr/>
        <a:lstStyle/>
        <a:p>
          <a:r>
            <a:rPr lang="en-GB" dirty="0">
              <a:latin typeface="Cambria" panose="02040503050406030204" pitchFamily="18" charset="0"/>
              <a:ea typeface="Cambria" panose="02040503050406030204" pitchFamily="18" charset="0"/>
            </a:rPr>
            <a:t>Ballot process under FW Act requires vote of all employees covered by the agreement</a:t>
          </a:r>
          <a:endParaRPr lang="en-AU" dirty="0">
            <a:latin typeface="Cambria" panose="02040503050406030204" pitchFamily="18" charset="0"/>
            <a:ea typeface="Cambria" panose="02040503050406030204" pitchFamily="18" charset="0"/>
          </a:endParaRPr>
        </a:p>
      </dgm:t>
    </dgm:pt>
    <dgm:pt modelId="{C9961FEC-92A1-48D5-A64D-228EE4C9574A}" type="parTrans" cxnId="{66F329A4-DECE-4F4B-85B9-5C779EA7621E}">
      <dgm:prSet/>
      <dgm:spPr/>
      <dgm:t>
        <a:bodyPr/>
        <a:lstStyle/>
        <a:p>
          <a:endParaRPr lang="en-AU"/>
        </a:p>
      </dgm:t>
    </dgm:pt>
    <dgm:pt modelId="{2CB51B3C-4FAA-4997-A814-98415782B7C8}" type="sibTrans" cxnId="{66F329A4-DECE-4F4B-85B9-5C779EA7621E}">
      <dgm:prSet/>
      <dgm:spPr/>
      <dgm:t>
        <a:bodyPr/>
        <a:lstStyle/>
        <a:p>
          <a:endParaRPr lang="en-AU"/>
        </a:p>
      </dgm:t>
    </dgm:pt>
    <dgm:pt modelId="{5B649222-4D30-42FA-92A1-2C68ABC116C9}">
      <dgm:prSet phldrT="[Text]"/>
      <dgm:spPr/>
      <dgm:t>
        <a:bodyPr/>
        <a:lstStyle/>
        <a:p>
          <a:r>
            <a:rPr lang="en-GB" dirty="0">
              <a:latin typeface="Cambria" panose="02040503050406030204" pitchFamily="18" charset="0"/>
              <a:ea typeface="Cambria" panose="02040503050406030204" pitchFamily="18" charset="0"/>
            </a:rPr>
            <a:t>Determine how Appendices to be resolved. In past where no agreement status quo retained</a:t>
          </a:r>
          <a:endParaRPr lang="en-AU" dirty="0">
            <a:latin typeface="Cambria" panose="02040503050406030204" pitchFamily="18" charset="0"/>
            <a:ea typeface="Cambria" panose="02040503050406030204" pitchFamily="18" charset="0"/>
          </a:endParaRPr>
        </a:p>
      </dgm:t>
    </dgm:pt>
    <dgm:pt modelId="{2EB27E0B-05B0-4E80-ABFA-3BA50757E0F6}" type="parTrans" cxnId="{CC2525D2-260B-4985-AF6E-4CE90C169915}">
      <dgm:prSet/>
      <dgm:spPr/>
      <dgm:t>
        <a:bodyPr/>
        <a:lstStyle/>
        <a:p>
          <a:endParaRPr lang="en-AU"/>
        </a:p>
      </dgm:t>
    </dgm:pt>
    <dgm:pt modelId="{372BA425-1D1C-4B6C-9C29-FC61C53D187A}" type="sibTrans" cxnId="{CC2525D2-260B-4985-AF6E-4CE90C169915}">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1"/>
      <dgm:spPr/>
    </dgm:pt>
    <dgm:pt modelId="{38E11412-4FB0-4A98-9F10-479227E2FAAB}" type="pres">
      <dgm:prSet presAssocID="{9514FEE5-2A07-44A7-8803-F633EA7F1D94}" presName="parentText" presStyleLbl="node1" presStyleIdx="0" presStyleCnt="1">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1">
        <dgm:presLayoutVars>
          <dgm:bulletEnabled val="1"/>
        </dgm:presLayoutVars>
      </dgm:prSet>
      <dgm:spPr/>
    </dgm:pt>
  </dgm:ptLst>
  <dgm:cxnLst>
    <dgm:cxn modelId="{ACD37507-91A7-42F3-A54D-5857739FB87F}" srcId="{9514FEE5-2A07-44A7-8803-F633EA7F1D94}" destId="{CBD0A91B-DC4C-4F58-A8C8-5758BF11E5AC}" srcOrd="0" destOrd="0" parTransId="{8D6C0595-99CD-488E-A132-15983142BD9B}" sibTransId="{D99A42CB-4E51-499C-836C-6BC2B3B230FC}"/>
    <dgm:cxn modelId="{EB6C300C-8D75-42A9-A7AE-754F0A992DD6}" type="presOf" srcId="{CBD0A91B-DC4C-4F58-A8C8-5758BF11E5AC}" destId="{4D7B19D9-0E68-403D-957D-CC3F96081D17}" srcOrd="0" destOrd="0" presId="urn:microsoft.com/office/officeart/2005/8/layout/list1"/>
    <dgm:cxn modelId="{AB087A1D-C6F7-44C1-8EC9-C191FF9E7271}" type="presOf" srcId="{9514FEE5-2A07-44A7-8803-F633EA7F1D94}" destId="{07F730D6-92BA-498E-94CD-79D2C73BE3D2}"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841B8536-E230-4638-B8CF-26046AE378F1}" type="presOf" srcId="{FCC4647E-1120-4B6D-AE2C-4D3870FE1148}" destId="{4D7B19D9-0E68-403D-957D-CC3F96081D17}" srcOrd="0" destOrd="4" presId="urn:microsoft.com/office/officeart/2005/8/layout/list1"/>
    <dgm:cxn modelId="{34BBEC5F-6B3C-484F-A1CE-B9C39A8728EB}" srcId="{9514FEE5-2A07-44A7-8803-F633EA7F1D94}" destId="{CDFB5434-4EBE-49C9-B901-6668917BC8B8}" srcOrd="1" destOrd="0" parTransId="{90AF12EF-5EF8-4F3D-9251-C969BDFAB673}" sibTransId="{31511731-07BC-4EA2-8348-E8F6063D0D5A}"/>
    <dgm:cxn modelId="{674C3782-52B3-4E96-A2E5-4EC9981D651C}" type="presOf" srcId="{CDFB5434-4EBE-49C9-B901-6668917BC8B8}" destId="{4D7B19D9-0E68-403D-957D-CC3F96081D17}" srcOrd="0" destOrd="1" presId="urn:microsoft.com/office/officeart/2005/8/layout/list1"/>
    <dgm:cxn modelId="{06400685-5AB7-43B7-A94D-9A37B49C2176}" type="presOf" srcId="{B91A6369-1FD2-46A0-AF5F-A61FA2D26F18}" destId="{3D0F5BB5-5438-4FD6-B592-BEEC564CE6C7}" srcOrd="0" destOrd="0" presId="urn:microsoft.com/office/officeart/2005/8/layout/list1"/>
    <dgm:cxn modelId="{60D4348B-B927-4170-8AD3-45D2ED14DC22}" srcId="{9514FEE5-2A07-44A7-8803-F633EA7F1D94}" destId="{FCC4647E-1120-4B6D-AE2C-4D3870FE1148}" srcOrd="4" destOrd="0" parTransId="{BC886B46-7254-496D-8F6F-D052B7742336}" sibTransId="{0028B283-2EB2-49D7-8891-F794F7E2C993}"/>
    <dgm:cxn modelId="{3DED3D8C-0399-49B7-A284-12D63AEE058F}" type="presOf" srcId="{5B649222-4D30-42FA-92A1-2C68ABC116C9}" destId="{4D7B19D9-0E68-403D-957D-CC3F96081D17}" srcOrd="0" destOrd="2" presId="urn:microsoft.com/office/officeart/2005/8/layout/list1"/>
    <dgm:cxn modelId="{A7FD878E-2068-4862-88F9-2412BD382A25}" srcId="{9514FEE5-2A07-44A7-8803-F633EA7F1D94}" destId="{E740396C-37C3-4A79-9992-167E48ED16AD}" srcOrd="3" destOrd="0" parTransId="{9A88E66E-B882-45EA-B42E-FB0BE50319FF}" sibTransId="{D2C05EE4-3FA5-4B26-884F-2356F1BE61C7}"/>
    <dgm:cxn modelId="{6ACBCF9F-9094-4DFE-A377-4FAF83BA8308}" type="presOf" srcId="{9514FEE5-2A07-44A7-8803-F633EA7F1D94}" destId="{38E11412-4FB0-4A98-9F10-479227E2FAAB}" srcOrd="1" destOrd="0" presId="urn:microsoft.com/office/officeart/2005/8/layout/list1"/>
    <dgm:cxn modelId="{66F329A4-DECE-4F4B-85B9-5C779EA7621E}" srcId="{9514FEE5-2A07-44A7-8803-F633EA7F1D94}" destId="{4A33CFA4-0B4D-4389-ABE4-375113D60C1A}" srcOrd="5" destOrd="0" parTransId="{C9961FEC-92A1-48D5-A64D-228EE4C9574A}" sibTransId="{2CB51B3C-4FAA-4997-A814-98415782B7C8}"/>
    <dgm:cxn modelId="{69976DB3-A046-4718-A77F-D7BC99190797}" type="presOf" srcId="{4A33CFA4-0B4D-4389-ABE4-375113D60C1A}" destId="{4D7B19D9-0E68-403D-957D-CC3F96081D17}" srcOrd="0" destOrd="5" presId="urn:microsoft.com/office/officeart/2005/8/layout/list1"/>
    <dgm:cxn modelId="{CC2525D2-260B-4985-AF6E-4CE90C169915}" srcId="{9514FEE5-2A07-44A7-8803-F633EA7F1D94}" destId="{5B649222-4D30-42FA-92A1-2C68ABC116C9}" srcOrd="2" destOrd="0" parTransId="{2EB27E0B-05B0-4E80-ABFA-3BA50757E0F6}" sibTransId="{372BA425-1D1C-4B6C-9C29-FC61C53D187A}"/>
    <dgm:cxn modelId="{EE767DE8-421B-4B93-B501-9E077964AF68}" type="presOf" srcId="{E740396C-37C3-4A79-9992-167E48ED16AD}" destId="{4D7B19D9-0E68-403D-957D-CC3F96081D17}" srcOrd="0" destOrd="3"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306EE6ED-A720-433C-BE33-7121E5A04C97}">
      <dgm:prSet/>
      <dgm:spPr/>
      <dgm:t>
        <a:bodyPr/>
        <a:lstStyle/>
        <a:p>
          <a:r>
            <a:rPr lang="en-AU" b="1" dirty="0">
              <a:latin typeface="Cambria" panose="02040503050406030204" pitchFamily="18" charset="0"/>
              <a:ea typeface="Cambria" panose="02040503050406030204" pitchFamily="18" charset="0"/>
            </a:rPr>
            <a:t>Bargaining commenced September 2023</a:t>
          </a:r>
          <a:endParaRPr lang="en-GB" b="1" dirty="0">
            <a:latin typeface="Cambria" panose="02040503050406030204" pitchFamily="18" charset="0"/>
            <a:ea typeface="Cambria" panose="02040503050406030204" pitchFamily="18" charset="0"/>
          </a:endParaRPr>
        </a:p>
      </dgm:t>
    </dgm:pt>
    <dgm:pt modelId="{06A683D5-9612-45F7-BD5E-122F319D765A}" type="parTrans" cxnId="{7C639EBC-054B-4C15-B8E4-87FE3D2374F0}">
      <dgm:prSet/>
      <dgm:spPr/>
      <dgm:t>
        <a:bodyPr/>
        <a:lstStyle/>
        <a:p>
          <a:endParaRPr lang="en-AU"/>
        </a:p>
      </dgm:t>
    </dgm:pt>
    <dgm:pt modelId="{4F381DD8-3158-4657-A53A-8C83F8D5FFF3}" type="sibTrans" cxnId="{7C639EBC-054B-4C15-B8E4-87FE3D2374F0}">
      <dgm:prSet/>
      <dgm:spPr/>
      <dgm:t>
        <a:bodyPr/>
        <a:lstStyle/>
        <a:p>
          <a:endParaRPr lang="en-AU"/>
        </a:p>
      </dgm:t>
    </dgm:pt>
    <dgm:pt modelId="{EF03DA2B-F3D8-4C68-B352-B06B40376451}">
      <dgm:prSet/>
      <dgm:spPr/>
      <dgm:t>
        <a:bodyPr/>
        <a:lstStyle/>
        <a:p>
          <a:r>
            <a:rPr lang="en-AU" dirty="0">
              <a:latin typeface="Cambria" panose="02040503050406030204" pitchFamily="18" charset="0"/>
              <a:ea typeface="Cambria" panose="02040503050406030204" pitchFamily="18" charset="0"/>
            </a:rPr>
            <a:t>Key issues identified: </a:t>
          </a:r>
        </a:p>
      </dgm:t>
    </dgm:pt>
    <dgm:pt modelId="{172E6E16-EA65-4EB6-A9BB-20E79B3956CA}" type="parTrans" cxnId="{D693CDCA-83D2-4553-8FB6-4B6BDE05C6B4}">
      <dgm:prSet/>
      <dgm:spPr/>
      <dgm:t>
        <a:bodyPr/>
        <a:lstStyle/>
        <a:p>
          <a:endParaRPr lang="en-AU"/>
        </a:p>
      </dgm:t>
    </dgm:pt>
    <dgm:pt modelId="{D1B97CDE-09E1-407F-85AD-81931F16588A}" type="sibTrans" cxnId="{D693CDCA-83D2-4553-8FB6-4B6BDE05C6B4}">
      <dgm:prSet/>
      <dgm:spPr/>
      <dgm:t>
        <a:bodyPr/>
        <a:lstStyle/>
        <a:p>
          <a:endParaRPr lang="en-AU"/>
        </a:p>
      </dgm:t>
    </dgm:pt>
    <dgm:pt modelId="{97DAAE08-9EB2-48A9-930B-1D7F5234CBC7}">
      <dgm:prSet/>
      <dgm:spPr/>
      <dgm:t>
        <a:bodyPr/>
        <a:lstStyle/>
        <a:p>
          <a:pPr>
            <a:buFont typeface="Courier New" panose="02070309020205020404" pitchFamily="49" charset="0"/>
            <a:buChar char="o"/>
          </a:pPr>
          <a:r>
            <a:rPr lang="en-AU" dirty="0">
              <a:latin typeface="Cambria" panose="02040503050406030204" pitchFamily="18" charset="0"/>
              <a:ea typeface="Cambria" panose="02040503050406030204" pitchFamily="18" charset="0"/>
            </a:rPr>
            <a:t>Salary increase</a:t>
          </a:r>
        </a:p>
      </dgm:t>
    </dgm:pt>
    <dgm:pt modelId="{656C632F-F7AA-43C0-A50B-67679D635B37}" type="parTrans" cxnId="{A117594C-7E86-4AC8-9888-7C91613EFFDE}">
      <dgm:prSet/>
      <dgm:spPr/>
      <dgm:t>
        <a:bodyPr/>
        <a:lstStyle/>
        <a:p>
          <a:endParaRPr lang="en-AU"/>
        </a:p>
      </dgm:t>
    </dgm:pt>
    <dgm:pt modelId="{DBF5A855-0B93-4D03-8186-79BCE9746E5D}" type="sibTrans" cxnId="{A117594C-7E86-4AC8-9888-7C91613EFFDE}">
      <dgm:prSet/>
      <dgm:spPr/>
      <dgm:t>
        <a:bodyPr/>
        <a:lstStyle/>
        <a:p>
          <a:endParaRPr lang="en-AU"/>
        </a:p>
      </dgm:t>
    </dgm:pt>
    <dgm:pt modelId="{A2FA0D34-BEE3-44E3-ADE2-EA60ACCBCD4C}">
      <dgm:prSet/>
      <dgm:spPr/>
      <dgm:t>
        <a:bodyPr/>
        <a:lstStyle/>
        <a:p>
          <a:pPr>
            <a:buFont typeface="Courier New" panose="02070309020205020404" pitchFamily="49" charset="0"/>
            <a:buChar char="o"/>
          </a:pPr>
          <a:r>
            <a:rPr lang="en-AU" dirty="0">
              <a:latin typeface="Cambria" panose="02040503050406030204" pitchFamily="18" charset="0"/>
              <a:ea typeface="Cambria" panose="02040503050406030204" pitchFamily="18" charset="0"/>
            </a:rPr>
            <a:t>4 Day working week trial</a:t>
          </a:r>
        </a:p>
      </dgm:t>
    </dgm:pt>
    <dgm:pt modelId="{6C6DF99C-02E3-4F3E-8CF3-7C3FA6B33492}" type="parTrans" cxnId="{1E9222A0-314C-406B-B536-F4D42A8C5C78}">
      <dgm:prSet/>
      <dgm:spPr/>
      <dgm:t>
        <a:bodyPr/>
        <a:lstStyle/>
        <a:p>
          <a:endParaRPr lang="en-AU"/>
        </a:p>
      </dgm:t>
    </dgm:pt>
    <dgm:pt modelId="{8DBF21ED-168D-4C79-969C-70ED392A90CE}" type="sibTrans" cxnId="{1E9222A0-314C-406B-B536-F4D42A8C5C78}">
      <dgm:prSet/>
      <dgm:spPr/>
      <dgm:t>
        <a:bodyPr/>
        <a:lstStyle/>
        <a:p>
          <a:endParaRPr lang="en-AU"/>
        </a:p>
      </dgm:t>
    </dgm:pt>
    <dgm:pt modelId="{B4ABCF79-EC75-4119-8DCC-8E68B40DDD83}">
      <dgm:prSet/>
      <dgm:spPr/>
      <dgm:t>
        <a:bodyPr/>
        <a:lstStyle/>
        <a:p>
          <a:pPr>
            <a:buFont typeface="Courier New" panose="02070309020205020404" pitchFamily="49" charset="0"/>
            <a:buChar char="o"/>
          </a:pPr>
          <a:r>
            <a:rPr lang="en-AU" dirty="0">
              <a:latin typeface="Cambria" panose="02040503050406030204" pitchFamily="18" charset="0"/>
              <a:ea typeface="Cambria" panose="02040503050406030204" pitchFamily="18" charset="0"/>
            </a:rPr>
            <a:t>VPS5-7 overtime compensation</a:t>
          </a:r>
        </a:p>
      </dgm:t>
    </dgm:pt>
    <dgm:pt modelId="{70EDDABC-D624-462B-8273-F68F011BB1C7}" type="parTrans" cxnId="{D40F435D-53FE-40DA-A188-B0CB19A1E349}">
      <dgm:prSet/>
      <dgm:spPr/>
      <dgm:t>
        <a:bodyPr/>
        <a:lstStyle/>
        <a:p>
          <a:endParaRPr lang="en-AU"/>
        </a:p>
      </dgm:t>
    </dgm:pt>
    <dgm:pt modelId="{18EF13F3-3B84-4D3B-A6E9-3654C8635AEA}" type="sibTrans" cxnId="{D40F435D-53FE-40DA-A188-B0CB19A1E349}">
      <dgm:prSet/>
      <dgm:spPr/>
      <dgm:t>
        <a:bodyPr/>
        <a:lstStyle/>
        <a:p>
          <a:endParaRPr lang="en-AU"/>
        </a:p>
      </dgm:t>
    </dgm:pt>
    <dgm:pt modelId="{5838812F-40DB-4F3A-917D-B8C204B3A7D6}">
      <dgm:prSet/>
      <dgm:spPr/>
      <dgm:t>
        <a:bodyPr/>
        <a:lstStyle/>
        <a:p>
          <a:r>
            <a:rPr lang="en-AU" dirty="0">
              <a:latin typeface="Cambria" panose="02040503050406030204" pitchFamily="18" charset="0"/>
              <a:ea typeface="Cambria" panose="02040503050406030204" pitchFamily="18" charset="0"/>
            </a:rPr>
            <a:t>VPS agreement common policies and BPEC compliance</a:t>
          </a:r>
        </a:p>
      </dgm:t>
    </dgm:pt>
    <dgm:pt modelId="{BA6CAAF7-AC9C-451A-A697-6E92F52D0F82}" type="parTrans" cxnId="{ADB4407A-7737-4E4D-AF6E-2CF0F516B9F7}">
      <dgm:prSet/>
      <dgm:spPr/>
      <dgm:t>
        <a:bodyPr/>
        <a:lstStyle/>
        <a:p>
          <a:endParaRPr lang="en-AU"/>
        </a:p>
      </dgm:t>
    </dgm:pt>
    <dgm:pt modelId="{75E0996D-70C0-442D-A3ED-6939768E329B}" type="sibTrans" cxnId="{ADB4407A-7737-4E4D-AF6E-2CF0F516B9F7}">
      <dgm:prSet/>
      <dgm:spPr/>
      <dgm:t>
        <a:bodyPr/>
        <a:lstStyle/>
        <a:p>
          <a:endParaRPr lang="en-AU"/>
        </a:p>
      </dgm:t>
    </dgm:pt>
    <dgm:pt modelId="{3F8E7663-F6BB-41D2-AF5C-1145821C1D7D}">
      <dgm:prSet/>
      <dgm:spPr/>
      <dgm:t>
        <a:bodyPr/>
        <a:lstStyle/>
        <a:p>
          <a:endParaRPr lang="en-AU" dirty="0"/>
        </a:p>
      </dgm:t>
    </dgm:pt>
    <dgm:pt modelId="{251BB37C-337E-49CA-9FF2-D7CA99F49CCB}" type="parTrans" cxnId="{1DDD9075-9E9F-421F-A9B7-26DDE29FF771}">
      <dgm:prSet/>
      <dgm:spPr/>
      <dgm:t>
        <a:bodyPr/>
        <a:lstStyle/>
        <a:p>
          <a:endParaRPr lang="en-AU"/>
        </a:p>
      </dgm:t>
    </dgm:pt>
    <dgm:pt modelId="{DB1B9C97-8C5F-452C-A786-B0E77269B347}" type="sibTrans" cxnId="{1DDD9075-9E9F-421F-A9B7-26DDE29FF771}">
      <dgm:prSet/>
      <dgm:spPr/>
      <dgm:t>
        <a:bodyPr/>
        <a:lstStyle/>
        <a:p>
          <a:endParaRPr lang="en-AU"/>
        </a:p>
      </dgm:t>
    </dgm:pt>
    <dgm:pt modelId="{E1569C4B-080D-4CF3-B2A3-DDB7F2AE5A78}">
      <dgm:prSet/>
      <dgm:spPr/>
      <dgm:t>
        <a:bodyPr/>
        <a:lstStyle/>
        <a:p>
          <a:pPr>
            <a:buFont typeface="Courier New" panose="02070309020205020404" pitchFamily="49" charset="0"/>
            <a:buChar char="o"/>
          </a:pPr>
          <a:r>
            <a:rPr lang="en-GB" dirty="0">
              <a:latin typeface="Cambria" panose="02040503050406030204" pitchFamily="18" charset="0"/>
              <a:ea typeface="Cambria" panose="02040503050406030204" pitchFamily="18" charset="0"/>
            </a:rPr>
            <a:t>Gender pay equality</a:t>
          </a:r>
          <a:endParaRPr lang="en-AU" dirty="0">
            <a:latin typeface="Cambria" panose="02040503050406030204" pitchFamily="18" charset="0"/>
            <a:ea typeface="Cambria" panose="02040503050406030204" pitchFamily="18" charset="0"/>
          </a:endParaRPr>
        </a:p>
      </dgm:t>
    </dgm:pt>
    <dgm:pt modelId="{90BA8B1E-AC5B-4855-832E-2DF4D6B4A191}" type="parTrans" cxnId="{53FF0679-4EF7-474A-911D-D9D2977E6A24}">
      <dgm:prSet/>
      <dgm:spPr/>
      <dgm:t>
        <a:bodyPr/>
        <a:lstStyle/>
        <a:p>
          <a:endParaRPr lang="en-AU"/>
        </a:p>
      </dgm:t>
    </dgm:pt>
    <dgm:pt modelId="{FA17FBE1-F48B-44FF-873C-59CFB09B5AF3}" type="sibTrans" cxnId="{53FF0679-4EF7-474A-911D-D9D2977E6A24}">
      <dgm:prSet/>
      <dgm:spPr/>
      <dgm:t>
        <a:bodyPr/>
        <a:lstStyle/>
        <a:p>
          <a:endParaRPr lang="en-AU"/>
        </a:p>
      </dgm:t>
    </dgm:pt>
    <dgm:pt modelId="{621F30F2-37DE-4DA5-929A-83FC62F0A279}" type="pres">
      <dgm:prSet presAssocID="{B91A6369-1FD2-46A0-AF5F-A61FA2D26F18}" presName="linear" presStyleCnt="0">
        <dgm:presLayoutVars>
          <dgm:dir/>
          <dgm:animLvl val="lvl"/>
          <dgm:resizeHandles val="exact"/>
        </dgm:presLayoutVars>
      </dgm:prSet>
      <dgm:spPr/>
    </dgm:pt>
    <dgm:pt modelId="{60D30A9D-4FBC-432E-9499-DFADAE5A7967}" type="pres">
      <dgm:prSet presAssocID="{306EE6ED-A720-433C-BE33-7121E5A04C97}" presName="parentLin" presStyleCnt="0"/>
      <dgm:spPr/>
    </dgm:pt>
    <dgm:pt modelId="{E85B1CA3-3E4E-47E9-AB1D-BEB7F0D1DC0E}" type="pres">
      <dgm:prSet presAssocID="{306EE6ED-A720-433C-BE33-7121E5A04C97}" presName="parentLeftMargin" presStyleLbl="node1" presStyleIdx="0" presStyleCnt="1"/>
      <dgm:spPr/>
    </dgm:pt>
    <dgm:pt modelId="{624214A2-5915-484B-9BE7-28D5DC25C27B}" type="pres">
      <dgm:prSet presAssocID="{306EE6ED-A720-433C-BE33-7121E5A04C97}" presName="parentText" presStyleLbl="node1" presStyleIdx="0" presStyleCnt="1">
        <dgm:presLayoutVars>
          <dgm:chMax val="0"/>
          <dgm:bulletEnabled val="1"/>
        </dgm:presLayoutVars>
      </dgm:prSet>
      <dgm:spPr/>
    </dgm:pt>
    <dgm:pt modelId="{44FCB637-745E-46B0-8994-CA7BD98B941D}" type="pres">
      <dgm:prSet presAssocID="{306EE6ED-A720-433C-BE33-7121E5A04C97}" presName="negativeSpace" presStyleCnt="0"/>
      <dgm:spPr/>
    </dgm:pt>
    <dgm:pt modelId="{44DB9806-3612-41B4-880D-08EDFF147FA3}" type="pres">
      <dgm:prSet presAssocID="{306EE6ED-A720-433C-BE33-7121E5A04C97}" presName="childText" presStyleLbl="conFgAcc1" presStyleIdx="0" presStyleCnt="1">
        <dgm:presLayoutVars>
          <dgm:bulletEnabled val="1"/>
        </dgm:presLayoutVars>
      </dgm:prSet>
      <dgm:spPr/>
    </dgm:pt>
  </dgm:ptLst>
  <dgm:cxnLst>
    <dgm:cxn modelId="{AECEDE1B-660E-41F8-85C4-C43303303E5D}" type="presOf" srcId="{E1569C4B-080D-4CF3-B2A3-DDB7F2AE5A78}" destId="{44DB9806-3612-41B4-880D-08EDFF147FA3}" srcOrd="0" destOrd="3" presId="urn:microsoft.com/office/officeart/2005/8/layout/list1"/>
    <dgm:cxn modelId="{68DDD436-3BA4-40E4-AA41-0EDC901A13CB}" type="presOf" srcId="{306EE6ED-A720-433C-BE33-7121E5A04C97}" destId="{E85B1CA3-3E4E-47E9-AB1D-BEB7F0D1DC0E}" srcOrd="0" destOrd="0" presId="urn:microsoft.com/office/officeart/2005/8/layout/list1"/>
    <dgm:cxn modelId="{D40F435D-53FE-40DA-A188-B0CB19A1E349}" srcId="{EF03DA2B-F3D8-4C68-B352-B06B40376451}" destId="{B4ABCF79-EC75-4119-8DCC-8E68B40DDD83}" srcOrd="3" destOrd="0" parTransId="{70EDDABC-D624-462B-8273-F68F011BB1C7}" sibTransId="{18EF13F3-3B84-4D3B-A6E9-3654C8635AEA}"/>
    <dgm:cxn modelId="{842C7F41-014D-4BA9-872D-9DEF6D3475CF}" type="presOf" srcId="{B4ABCF79-EC75-4119-8DCC-8E68B40DDD83}" destId="{44DB9806-3612-41B4-880D-08EDFF147FA3}" srcOrd="0" destOrd="4" presId="urn:microsoft.com/office/officeart/2005/8/layout/list1"/>
    <dgm:cxn modelId="{A117594C-7E86-4AC8-9888-7C91613EFFDE}" srcId="{EF03DA2B-F3D8-4C68-B352-B06B40376451}" destId="{97DAAE08-9EB2-48A9-930B-1D7F5234CBC7}" srcOrd="0" destOrd="0" parTransId="{656C632F-F7AA-43C0-A50B-67679D635B37}" sibTransId="{DBF5A855-0B93-4D03-8186-79BCE9746E5D}"/>
    <dgm:cxn modelId="{59D57C6C-21E0-48FD-9CBB-B9EBFA64F595}" type="presOf" srcId="{A2FA0D34-BEE3-44E3-ADE2-EA60ACCBCD4C}" destId="{44DB9806-3612-41B4-880D-08EDFF147FA3}" srcOrd="0" destOrd="2" presId="urn:microsoft.com/office/officeart/2005/8/layout/list1"/>
    <dgm:cxn modelId="{1DDD9075-9E9F-421F-A9B7-26DDE29FF771}" srcId="{306EE6ED-A720-433C-BE33-7121E5A04C97}" destId="{3F8E7663-F6BB-41D2-AF5C-1145821C1D7D}" srcOrd="2" destOrd="0" parTransId="{251BB37C-337E-49CA-9FF2-D7CA99F49CCB}" sibTransId="{DB1B9C97-8C5F-452C-A786-B0E77269B347}"/>
    <dgm:cxn modelId="{53FF0679-4EF7-474A-911D-D9D2977E6A24}" srcId="{EF03DA2B-F3D8-4C68-B352-B06B40376451}" destId="{E1569C4B-080D-4CF3-B2A3-DDB7F2AE5A78}" srcOrd="2" destOrd="0" parTransId="{90BA8B1E-AC5B-4855-832E-2DF4D6B4A191}" sibTransId="{FA17FBE1-F48B-44FF-873C-59CFB09B5AF3}"/>
    <dgm:cxn modelId="{ADB4407A-7737-4E4D-AF6E-2CF0F516B9F7}" srcId="{306EE6ED-A720-433C-BE33-7121E5A04C97}" destId="{5838812F-40DB-4F3A-917D-B8C204B3A7D6}" srcOrd="1" destOrd="0" parTransId="{BA6CAAF7-AC9C-451A-A697-6E92F52D0F82}" sibTransId="{75E0996D-70C0-442D-A3ED-6939768E329B}"/>
    <dgm:cxn modelId="{63C7B45A-0626-40FC-8AE3-EA194498D67A}" type="presOf" srcId="{EF03DA2B-F3D8-4C68-B352-B06B40376451}" destId="{44DB9806-3612-41B4-880D-08EDFF147FA3}" srcOrd="0" destOrd="0" presId="urn:microsoft.com/office/officeart/2005/8/layout/list1"/>
    <dgm:cxn modelId="{A7626483-83A1-4308-8FC4-11A004387011}" type="presOf" srcId="{5838812F-40DB-4F3A-917D-B8C204B3A7D6}" destId="{44DB9806-3612-41B4-880D-08EDFF147FA3}" srcOrd="0" destOrd="5" presId="urn:microsoft.com/office/officeart/2005/8/layout/list1"/>
    <dgm:cxn modelId="{2B900E85-2A64-4374-9EF7-9CAC93F04423}" type="presOf" srcId="{306EE6ED-A720-433C-BE33-7121E5A04C97}" destId="{624214A2-5915-484B-9BE7-28D5DC25C27B}" srcOrd="1" destOrd="0" presId="urn:microsoft.com/office/officeart/2005/8/layout/list1"/>
    <dgm:cxn modelId="{1E9222A0-314C-406B-B536-F4D42A8C5C78}" srcId="{EF03DA2B-F3D8-4C68-B352-B06B40376451}" destId="{A2FA0D34-BEE3-44E3-ADE2-EA60ACCBCD4C}" srcOrd="1" destOrd="0" parTransId="{6C6DF99C-02E3-4F3E-8CF3-7C3FA6B33492}" sibTransId="{8DBF21ED-168D-4C79-969C-70ED392A90CE}"/>
    <dgm:cxn modelId="{960004AC-F9F8-48C9-87F0-601995E259C3}" type="presOf" srcId="{97DAAE08-9EB2-48A9-930B-1D7F5234CBC7}" destId="{44DB9806-3612-41B4-880D-08EDFF147FA3}" srcOrd="0" destOrd="1" presId="urn:microsoft.com/office/officeart/2005/8/layout/list1"/>
    <dgm:cxn modelId="{388C75B2-70A3-4B7A-BFDC-528857F61BC8}" type="presOf" srcId="{3F8E7663-F6BB-41D2-AF5C-1145821C1D7D}" destId="{44DB9806-3612-41B4-880D-08EDFF147FA3}" srcOrd="0" destOrd="6" presId="urn:microsoft.com/office/officeart/2005/8/layout/list1"/>
    <dgm:cxn modelId="{7C639EBC-054B-4C15-B8E4-87FE3D2374F0}" srcId="{B91A6369-1FD2-46A0-AF5F-A61FA2D26F18}" destId="{306EE6ED-A720-433C-BE33-7121E5A04C97}" srcOrd="0" destOrd="0" parTransId="{06A683D5-9612-45F7-BD5E-122F319D765A}" sibTransId="{4F381DD8-3158-4657-A53A-8C83F8D5FFF3}"/>
    <dgm:cxn modelId="{D693CDCA-83D2-4553-8FB6-4B6BDE05C6B4}" srcId="{306EE6ED-A720-433C-BE33-7121E5A04C97}" destId="{EF03DA2B-F3D8-4C68-B352-B06B40376451}" srcOrd="0" destOrd="0" parTransId="{172E6E16-EA65-4EB6-A9BB-20E79B3956CA}" sibTransId="{D1B97CDE-09E1-407F-85AD-81931F16588A}"/>
    <dgm:cxn modelId="{F8DC6ACE-8AAE-4F50-8894-12B43D1C4488}" type="presOf" srcId="{B91A6369-1FD2-46A0-AF5F-A61FA2D26F18}" destId="{621F30F2-37DE-4DA5-929A-83FC62F0A279}" srcOrd="0" destOrd="0" presId="urn:microsoft.com/office/officeart/2005/8/layout/list1"/>
    <dgm:cxn modelId="{D74C096A-2483-4CCB-B3F8-713AE92833D6}" type="presParOf" srcId="{621F30F2-37DE-4DA5-929A-83FC62F0A279}" destId="{60D30A9D-4FBC-432E-9499-DFADAE5A7967}" srcOrd="0" destOrd="0" presId="urn:microsoft.com/office/officeart/2005/8/layout/list1"/>
    <dgm:cxn modelId="{65E38157-5545-4E9A-93C2-D166A102ED59}" type="presParOf" srcId="{60D30A9D-4FBC-432E-9499-DFADAE5A7967}" destId="{E85B1CA3-3E4E-47E9-AB1D-BEB7F0D1DC0E}" srcOrd="0" destOrd="0" presId="urn:microsoft.com/office/officeart/2005/8/layout/list1"/>
    <dgm:cxn modelId="{17CABBC7-C99E-4482-8E53-957A6F415197}" type="presParOf" srcId="{60D30A9D-4FBC-432E-9499-DFADAE5A7967}" destId="{624214A2-5915-484B-9BE7-28D5DC25C27B}" srcOrd="1" destOrd="0" presId="urn:microsoft.com/office/officeart/2005/8/layout/list1"/>
    <dgm:cxn modelId="{B3F58329-ED6D-45BA-89E4-09922A028810}" type="presParOf" srcId="{621F30F2-37DE-4DA5-929A-83FC62F0A279}" destId="{44FCB637-745E-46B0-8994-CA7BD98B941D}" srcOrd="1" destOrd="0" presId="urn:microsoft.com/office/officeart/2005/8/layout/list1"/>
    <dgm:cxn modelId="{5D235619-6CA0-467B-820F-D3E4761FB8E5}" type="presParOf" srcId="{621F30F2-37DE-4DA5-929A-83FC62F0A279}" destId="{44DB9806-3612-41B4-880D-08EDFF147FA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C63CBB0A-CA10-4C59-ABD2-8A6A3B61AE10}">
      <dgm:prSet phldrT="[Text]"/>
      <dgm:spPr/>
      <dgm:t>
        <a:bodyPr/>
        <a:lstStyle/>
        <a:p>
          <a:r>
            <a:rPr lang="en-GB" b="1" dirty="0">
              <a:latin typeface="Cambria" panose="02040503050406030204" pitchFamily="18" charset="0"/>
              <a:ea typeface="Cambria" panose="02040503050406030204" pitchFamily="18" charset="0"/>
            </a:rPr>
            <a:t>Non agreement increases</a:t>
          </a:r>
        </a:p>
      </dgm:t>
    </dgm:pt>
    <dgm:pt modelId="{FBD2015E-A362-47A4-92D1-05E63CE05745}" type="parTrans" cxnId="{D7751460-BC7D-469A-AC1E-65A7AFECCD13}">
      <dgm:prSet/>
      <dgm:spPr/>
      <dgm:t>
        <a:bodyPr/>
        <a:lstStyle/>
        <a:p>
          <a:endParaRPr lang="en-AU"/>
        </a:p>
      </dgm:t>
    </dgm:pt>
    <dgm:pt modelId="{DA470B40-C2F2-41FC-AB36-926D8C7901EC}" type="sibTrans" cxnId="{D7751460-BC7D-469A-AC1E-65A7AFECCD13}">
      <dgm:prSet/>
      <dgm:spPr/>
      <dgm:t>
        <a:bodyPr/>
        <a:lstStyle/>
        <a:p>
          <a:endParaRPr lang="en-AU"/>
        </a:p>
      </dgm:t>
    </dgm:pt>
    <dgm:pt modelId="{01629E2D-8519-4C75-BB35-8BC449E59574}">
      <dgm:prSet/>
      <dgm:spPr/>
      <dgm:t>
        <a:bodyPr/>
        <a:lstStyle/>
        <a:p>
          <a:r>
            <a:rPr lang="en-AU" sz="2800" dirty="0">
              <a:latin typeface="Cambria" panose="02040503050406030204" pitchFamily="18" charset="0"/>
              <a:ea typeface="Cambria" panose="02040503050406030204" pitchFamily="18" charset="0"/>
            </a:rPr>
            <a:t>From 1 July 2024, the Superannuation Guarantee (SG) rate rises from 11% to 11.5 % for 2024/25</a:t>
          </a:r>
        </a:p>
      </dgm:t>
    </dgm:pt>
    <dgm:pt modelId="{2A156B21-B171-43C9-BC5B-1260DAD13479}" type="parTrans" cxnId="{FE401234-1756-47AF-BE14-EE825C96B3C6}">
      <dgm:prSet/>
      <dgm:spPr/>
      <dgm:t>
        <a:bodyPr/>
        <a:lstStyle/>
        <a:p>
          <a:endParaRPr lang="en-AU"/>
        </a:p>
      </dgm:t>
    </dgm:pt>
    <dgm:pt modelId="{A65470A7-EC0E-4FBE-A767-59F0E5A63576}" type="sibTrans" cxnId="{FE401234-1756-47AF-BE14-EE825C96B3C6}">
      <dgm:prSet/>
      <dgm:spPr/>
      <dgm:t>
        <a:bodyPr/>
        <a:lstStyle/>
        <a:p>
          <a:endParaRPr lang="en-AU"/>
        </a:p>
      </dgm:t>
    </dgm:pt>
    <dgm:pt modelId="{949B038D-05B5-4E85-B7E9-CF445F63A69F}">
      <dgm:prSet/>
      <dgm:spPr/>
      <dgm:t>
        <a:bodyPr/>
        <a:lstStyle/>
        <a:p>
          <a:r>
            <a:rPr lang="en-AU" sz="2800" dirty="0">
              <a:latin typeface="Cambria" panose="02040503050406030204" pitchFamily="18" charset="0"/>
              <a:ea typeface="Cambria" panose="02040503050406030204" pitchFamily="18" charset="0"/>
            </a:rPr>
            <a:t>From 1 July 2025, the Superannuation Guarantee (SG) rate rises from 11.5% to 12 % for 2025/26</a:t>
          </a:r>
        </a:p>
      </dgm:t>
    </dgm:pt>
    <dgm:pt modelId="{6DB47D00-414D-4FD9-8B1E-C0DFB98D75D4}" type="parTrans" cxnId="{64C5B5A0-D833-4737-9BF2-F53215420F23}">
      <dgm:prSet/>
      <dgm:spPr/>
      <dgm:t>
        <a:bodyPr/>
        <a:lstStyle/>
        <a:p>
          <a:endParaRPr lang="en-AU"/>
        </a:p>
      </dgm:t>
    </dgm:pt>
    <dgm:pt modelId="{931A0F2F-9BF0-435F-9360-15C361A4D8F8}" type="sibTrans" cxnId="{64C5B5A0-D833-4737-9BF2-F53215420F23}">
      <dgm:prSet/>
      <dgm:spPr/>
      <dgm:t>
        <a:bodyPr/>
        <a:lstStyle/>
        <a:p>
          <a:endParaRPr lang="en-AU"/>
        </a:p>
      </dgm:t>
    </dgm:pt>
    <dgm:pt modelId="{655AD1F6-4AC9-45A5-9070-93528AF8C275}">
      <dgm:prSet phldrT="[Text]"/>
      <dgm:spPr/>
      <dgm:t>
        <a:bodyPr/>
        <a:lstStyle/>
        <a:p>
          <a:r>
            <a:rPr lang="en-GB" sz="2800" dirty="0"/>
            <a:t> </a:t>
          </a:r>
          <a:r>
            <a:rPr lang="en-AU" sz="2800" dirty="0">
              <a:latin typeface="Cambria" panose="02040503050406030204" pitchFamily="18" charset="0"/>
              <a:ea typeface="Cambria" panose="02040503050406030204" pitchFamily="18" charset="0"/>
            </a:rPr>
            <a:t>From 1 July 2024, the proposed tax cuts will:</a:t>
          </a:r>
          <a:endParaRPr lang="en-GB" sz="2800" dirty="0">
            <a:latin typeface="Cambria" panose="02040503050406030204" pitchFamily="18" charset="0"/>
            <a:ea typeface="Cambria" panose="02040503050406030204" pitchFamily="18" charset="0"/>
          </a:endParaRPr>
        </a:p>
      </dgm:t>
    </dgm:pt>
    <dgm:pt modelId="{22AA9D02-5763-485F-AE26-632E372B1545}" type="parTrans" cxnId="{C000AD2B-4E82-4B7A-B410-AE9ACB7097AF}">
      <dgm:prSet/>
      <dgm:spPr/>
      <dgm:t>
        <a:bodyPr/>
        <a:lstStyle/>
        <a:p>
          <a:endParaRPr lang="en-AU"/>
        </a:p>
      </dgm:t>
    </dgm:pt>
    <dgm:pt modelId="{FA9A9333-8067-4CB2-ADE3-6175DB4F1240}" type="sibTrans" cxnId="{C000AD2B-4E82-4B7A-B410-AE9ACB7097AF}">
      <dgm:prSet/>
      <dgm:spPr/>
      <dgm:t>
        <a:bodyPr/>
        <a:lstStyle/>
        <a:p>
          <a:endParaRPr lang="en-AU"/>
        </a:p>
      </dgm:t>
    </dgm:pt>
    <dgm:pt modelId="{199A1163-62CB-4F2A-9B71-F8EA2F9BD016}">
      <dgm:prSet phldrT="[Text]" custT="1"/>
      <dgm:spPr/>
      <dgm:t>
        <a:bodyPr/>
        <a:lstStyle/>
        <a:p>
          <a:pPr>
            <a:buFont typeface="Courier New" panose="02070309020205020404" pitchFamily="49" charset="0"/>
            <a:buChar char="o"/>
          </a:pPr>
          <a:r>
            <a:rPr lang="en-AU" sz="2600" dirty="0">
              <a:latin typeface="Cambria" panose="02040503050406030204" pitchFamily="18" charset="0"/>
              <a:ea typeface="Cambria" panose="02040503050406030204" pitchFamily="18" charset="0"/>
            </a:rPr>
            <a:t>reduce the 19 per cent tax rate to 16 per cent. </a:t>
          </a:r>
          <a:endParaRPr lang="en-GB" sz="2600" dirty="0">
            <a:latin typeface="Cambria" panose="02040503050406030204" pitchFamily="18" charset="0"/>
            <a:ea typeface="Cambria" panose="02040503050406030204" pitchFamily="18" charset="0"/>
          </a:endParaRPr>
        </a:p>
      </dgm:t>
    </dgm:pt>
    <dgm:pt modelId="{4CBA5AD4-186A-47EB-98C1-56895FC31883}" type="parTrans" cxnId="{C42E9025-B1DD-4867-B10C-A380EC1369DB}">
      <dgm:prSet/>
      <dgm:spPr/>
      <dgm:t>
        <a:bodyPr/>
        <a:lstStyle/>
        <a:p>
          <a:endParaRPr lang="en-AU"/>
        </a:p>
      </dgm:t>
    </dgm:pt>
    <dgm:pt modelId="{0D7F0F06-97FC-4357-B92C-F3C2F8ABA52F}" type="sibTrans" cxnId="{C42E9025-B1DD-4867-B10C-A380EC1369DB}">
      <dgm:prSet/>
      <dgm:spPr/>
      <dgm:t>
        <a:bodyPr/>
        <a:lstStyle/>
        <a:p>
          <a:endParaRPr lang="en-AU"/>
        </a:p>
      </dgm:t>
    </dgm:pt>
    <dgm:pt modelId="{F6199892-2DED-4B36-B20C-E6B2F7D31625}">
      <dgm:prSet phldrT="[Text]" custT="1"/>
      <dgm:spPr/>
      <dgm:t>
        <a:bodyPr/>
        <a:lstStyle/>
        <a:p>
          <a:pPr>
            <a:buFont typeface="Courier New" panose="02070309020205020404" pitchFamily="49" charset="0"/>
            <a:buChar char="o"/>
          </a:pPr>
          <a:r>
            <a:rPr lang="en-AU" sz="2600" dirty="0">
              <a:latin typeface="Cambria" panose="02040503050406030204" pitchFamily="18" charset="0"/>
              <a:ea typeface="Cambria" panose="02040503050406030204" pitchFamily="18" charset="0"/>
            </a:rPr>
            <a:t>reduce the 32.5 per cent tax rate to 30 per cent tax between $45,001-$135,000 </a:t>
          </a:r>
          <a:endParaRPr lang="en-GB" sz="2600" dirty="0">
            <a:latin typeface="Cambria" panose="02040503050406030204" pitchFamily="18" charset="0"/>
            <a:ea typeface="Cambria" panose="02040503050406030204" pitchFamily="18" charset="0"/>
          </a:endParaRPr>
        </a:p>
      </dgm:t>
    </dgm:pt>
    <dgm:pt modelId="{1F8E6551-F295-4265-A6DC-47F6CD9AB06A}" type="parTrans" cxnId="{192F77F6-929C-40A3-ACF5-56DFA0504DFF}">
      <dgm:prSet/>
      <dgm:spPr/>
      <dgm:t>
        <a:bodyPr/>
        <a:lstStyle/>
        <a:p>
          <a:endParaRPr lang="en-AU"/>
        </a:p>
      </dgm:t>
    </dgm:pt>
    <dgm:pt modelId="{8C4112F7-AE94-4611-8044-0B4D373AE7E7}" type="sibTrans" cxnId="{192F77F6-929C-40A3-ACF5-56DFA0504DFF}">
      <dgm:prSet/>
      <dgm:spPr/>
      <dgm:t>
        <a:bodyPr/>
        <a:lstStyle/>
        <a:p>
          <a:endParaRPr lang="en-AU"/>
        </a:p>
      </dgm:t>
    </dgm:pt>
    <dgm:pt modelId="{70E2D6C6-5684-45E3-A658-AC199AE6E064}">
      <dgm:prSet phldrT="[Text]" custT="1"/>
      <dgm:spPr/>
      <dgm:t>
        <a:bodyPr/>
        <a:lstStyle/>
        <a:p>
          <a:pPr>
            <a:buFont typeface="Courier New" panose="02070309020205020404" pitchFamily="49" charset="0"/>
            <a:buChar char="o"/>
          </a:pPr>
          <a:r>
            <a:rPr lang="en-AU" sz="2600" dirty="0">
              <a:latin typeface="Cambria" panose="02040503050406030204" pitchFamily="18" charset="0"/>
              <a:ea typeface="Cambria" panose="02040503050406030204" pitchFamily="18" charset="0"/>
            </a:rPr>
            <a:t>increase the threshold above which the 37 per cent tax rate applies from $120,000 to $135,000</a:t>
          </a:r>
          <a:endParaRPr lang="en-GB" sz="2600" dirty="0">
            <a:latin typeface="Cambria" panose="02040503050406030204" pitchFamily="18" charset="0"/>
            <a:ea typeface="Cambria" panose="02040503050406030204" pitchFamily="18" charset="0"/>
          </a:endParaRPr>
        </a:p>
      </dgm:t>
    </dgm:pt>
    <dgm:pt modelId="{E2BBBE09-8AFF-45B0-A9A2-63D5B0E73AD2}" type="parTrans" cxnId="{F8DBA491-001C-4EF2-A829-40AF604AD001}">
      <dgm:prSet/>
      <dgm:spPr/>
      <dgm:t>
        <a:bodyPr/>
        <a:lstStyle/>
        <a:p>
          <a:endParaRPr lang="en-AU"/>
        </a:p>
      </dgm:t>
    </dgm:pt>
    <dgm:pt modelId="{4AAD591D-A43A-40C9-87BC-C58BC2F08C92}" type="sibTrans" cxnId="{F8DBA491-001C-4EF2-A829-40AF604AD001}">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1FD8C9EB-673E-4325-A1FB-65DD65EE1473}" type="pres">
      <dgm:prSet presAssocID="{C63CBB0A-CA10-4C59-ABD2-8A6A3B61AE10}" presName="parentLin" presStyleCnt="0"/>
      <dgm:spPr/>
    </dgm:pt>
    <dgm:pt modelId="{C730B355-706C-4F0E-8030-D950FB9F96C1}" type="pres">
      <dgm:prSet presAssocID="{C63CBB0A-CA10-4C59-ABD2-8A6A3B61AE10}" presName="parentLeftMargin" presStyleLbl="node1" presStyleIdx="0" presStyleCnt="1"/>
      <dgm:spPr/>
    </dgm:pt>
    <dgm:pt modelId="{DF0CB2AE-BF77-4C39-A49E-9BA7C6E5A30C}" type="pres">
      <dgm:prSet presAssocID="{C63CBB0A-CA10-4C59-ABD2-8A6A3B61AE10}" presName="parentText" presStyleLbl="node1" presStyleIdx="0" presStyleCnt="1">
        <dgm:presLayoutVars>
          <dgm:chMax val="0"/>
          <dgm:bulletEnabled val="1"/>
        </dgm:presLayoutVars>
      </dgm:prSet>
      <dgm:spPr/>
    </dgm:pt>
    <dgm:pt modelId="{9658ADC7-5D44-4E5E-BE21-57B598145D0B}" type="pres">
      <dgm:prSet presAssocID="{C63CBB0A-CA10-4C59-ABD2-8A6A3B61AE10}" presName="negativeSpace" presStyleCnt="0"/>
      <dgm:spPr/>
    </dgm:pt>
    <dgm:pt modelId="{E0270310-C6DE-4211-ACE4-69A611FE625F}" type="pres">
      <dgm:prSet presAssocID="{C63CBB0A-CA10-4C59-ABD2-8A6A3B61AE10}" presName="childText" presStyleLbl="conFgAcc1" presStyleIdx="0" presStyleCnt="1">
        <dgm:presLayoutVars>
          <dgm:bulletEnabled val="1"/>
        </dgm:presLayoutVars>
      </dgm:prSet>
      <dgm:spPr/>
    </dgm:pt>
  </dgm:ptLst>
  <dgm:cxnLst>
    <dgm:cxn modelId="{A35B2822-B9DD-4F3B-8679-44034F4C68E8}" type="presOf" srcId="{199A1163-62CB-4F2A-9B71-F8EA2F9BD016}" destId="{E0270310-C6DE-4211-ACE4-69A611FE625F}" srcOrd="0" destOrd="1" presId="urn:microsoft.com/office/officeart/2005/8/layout/list1"/>
    <dgm:cxn modelId="{C42E9025-B1DD-4867-B10C-A380EC1369DB}" srcId="{655AD1F6-4AC9-45A5-9070-93528AF8C275}" destId="{199A1163-62CB-4F2A-9B71-F8EA2F9BD016}" srcOrd="0" destOrd="0" parTransId="{4CBA5AD4-186A-47EB-98C1-56895FC31883}" sibTransId="{0D7F0F06-97FC-4357-B92C-F3C2F8ABA52F}"/>
    <dgm:cxn modelId="{C000AD2B-4E82-4B7A-B410-AE9ACB7097AF}" srcId="{C63CBB0A-CA10-4C59-ABD2-8A6A3B61AE10}" destId="{655AD1F6-4AC9-45A5-9070-93528AF8C275}" srcOrd="0" destOrd="0" parTransId="{22AA9D02-5763-485F-AE26-632E372B1545}" sibTransId="{FA9A9333-8067-4CB2-ADE3-6175DB4F1240}"/>
    <dgm:cxn modelId="{C98CFC30-73BF-4F85-9534-4D0F1D557329}" type="presOf" srcId="{949B038D-05B5-4E85-B7E9-CF445F63A69F}" destId="{E0270310-C6DE-4211-ACE4-69A611FE625F}" srcOrd="0" destOrd="5" presId="urn:microsoft.com/office/officeart/2005/8/layout/list1"/>
    <dgm:cxn modelId="{FE401234-1756-47AF-BE14-EE825C96B3C6}" srcId="{C63CBB0A-CA10-4C59-ABD2-8A6A3B61AE10}" destId="{01629E2D-8519-4C75-BB35-8BC449E59574}" srcOrd="1" destOrd="0" parTransId="{2A156B21-B171-43C9-BC5B-1260DAD13479}" sibTransId="{A65470A7-EC0E-4FBE-A767-59F0E5A63576}"/>
    <dgm:cxn modelId="{D7751460-BC7D-469A-AC1E-65A7AFECCD13}" srcId="{B91A6369-1FD2-46A0-AF5F-A61FA2D26F18}" destId="{C63CBB0A-CA10-4C59-ABD2-8A6A3B61AE10}" srcOrd="0" destOrd="0" parTransId="{FBD2015E-A362-47A4-92D1-05E63CE05745}" sibTransId="{DA470B40-C2F2-41FC-AB36-926D8C7901EC}"/>
    <dgm:cxn modelId="{79E85B71-D118-4651-A9E1-E7E3BA81FF36}" type="presOf" srcId="{655AD1F6-4AC9-45A5-9070-93528AF8C275}" destId="{E0270310-C6DE-4211-ACE4-69A611FE625F}" srcOrd="0" destOrd="0" presId="urn:microsoft.com/office/officeart/2005/8/layout/list1"/>
    <dgm:cxn modelId="{06400685-5AB7-43B7-A94D-9A37B49C2176}" type="presOf" srcId="{B91A6369-1FD2-46A0-AF5F-A61FA2D26F18}" destId="{3D0F5BB5-5438-4FD6-B592-BEEC564CE6C7}" srcOrd="0" destOrd="0" presId="urn:microsoft.com/office/officeart/2005/8/layout/list1"/>
    <dgm:cxn modelId="{F8DBA491-001C-4EF2-A829-40AF604AD001}" srcId="{655AD1F6-4AC9-45A5-9070-93528AF8C275}" destId="{70E2D6C6-5684-45E3-A658-AC199AE6E064}" srcOrd="2" destOrd="0" parTransId="{E2BBBE09-8AFF-45B0-A9A2-63D5B0E73AD2}" sibTransId="{4AAD591D-A43A-40C9-87BC-C58BC2F08C92}"/>
    <dgm:cxn modelId="{64C5B5A0-D833-4737-9BF2-F53215420F23}" srcId="{C63CBB0A-CA10-4C59-ABD2-8A6A3B61AE10}" destId="{949B038D-05B5-4E85-B7E9-CF445F63A69F}" srcOrd="2" destOrd="0" parTransId="{6DB47D00-414D-4FD9-8B1E-C0DFB98D75D4}" sibTransId="{931A0F2F-9BF0-435F-9360-15C361A4D8F8}"/>
    <dgm:cxn modelId="{B4BCA6A7-E00F-4A88-B296-6279B4C5614C}" type="presOf" srcId="{F6199892-2DED-4B36-B20C-E6B2F7D31625}" destId="{E0270310-C6DE-4211-ACE4-69A611FE625F}" srcOrd="0" destOrd="2" presId="urn:microsoft.com/office/officeart/2005/8/layout/list1"/>
    <dgm:cxn modelId="{8CF64FB5-BA80-4F99-99E1-C84DA5F8E412}" type="presOf" srcId="{01629E2D-8519-4C75-BB35-8BC449E59574}" destId="{E0270310-C6DE-4211-ACE4-69A611FE625F}" srcOrd="0" destOrd="4" presId="urn:microsoft.com/office/officeart/2005/8/layout/list1"/>
    <dgm:cxn modelId="{185C24C8-3D67-44E8-ABD0-0A7B5EE62560}" type="presOf" srcId="{C63CBB0A-CA10-4C59-ABD2-8A6A3B61AE10}" destId="{DF0CB2AE-BF77-4C39-A49E-9BA7C6E5A30C}" srcOrd="1" destOrd="0" presId="urn:microsoft.com/office/officeart/2005/8/layout/list1"/>
    <dgm:cxn modelId="{4380BAD6-0EF7-4DB5-8699-B75F0835732A}" type="presOf" srcId="{70E2D6C6-5684-45E3-A658-AC199AE6E064}" destId="{E0270310-C6DE-4211-ACE4-69A611FE625F}" srcOrd="0" destOrd="3" presId="urn:microsoft.com/office/officeart/2005/8/layout/list1"/>
    <dgm:cxn modelId="{7F5515F4-6327-4614-9A48-6066D1E048B9}" type="presOf" srcId="{C63CBB0A-CA10-4C59-ABD2-8A6A3B61AE10}" destId="{C730B355-706C-4F0E-8030-D950FB9F96C1}" srcOrd="0" destOrd="0" presId="urn:microsoft.com/office/officeart/2005/8/layout/list1"/>
    <dgm:cxn modelId="{192F77F6-929C-40A3-ACF5-56DFA0504DFF}" srcId="{655AD1F6-4AC9-45A5-9070-93528AF8C275}" destId="{F6199892-2DED-4B36-B20C-E6B2F7D31625}" srcOrd="1" destOrd="0" parTransId="{1F8E6551-F295-4265-A6DC-47F6CD9AB06A}" sibTransId="{8C4112F7-AE94-4611-8044-0B4D373AE7E7}"/>
    <dgm:cxn modelId="{C80EFA61-344B-4611-9D80-A5483F030DB0}" type="presParOf" srcId="{3D0F5BB5-5438-4FD6-B592-BEEC564CE6C7}" destId="{1FD8C9EB-673E-4325-A1FB-65DD65EE1473}" srcOrd="0" destOrd="0" presId="urn:microsoft.com/office/officeart/2005/8/layout/list1"/>
    <dgm:cxn modelId="{1924A619-B37F-4323-91A3-7A467D637266}" type="presParOf" srcId="{1FD8C9EB-673E-4325-A1FB-65DD65EE1473}" destId="{C730B355-706C-4F0E-8030-D950FB9F96C1}" srcOrd="0" destOrd="0" presId="urn:microsoft.com/office/officeart/2005/8/layout/list1"/>
    <dgm:cxn modelId="{3295AEB1-8FD5-4CF2-B7CE-DF24D06DC236}" type="presParOf" srcId="{1FD8C9EB-673E-4325-A1FB-65DD65EE1473}" destId="{DF0CB2AE-BF77-4C39-A49E-9BA7C6E5A30C}" srcOrd="1" destOrd="0" presId="urn:microsoft.com/office/officeart/2005/8/layout/list1"/>
    <dgm:cxn modelId="{E01DE842-9472-4BB0-8F48-5F7705FCD380}" type="presParOf" srcId="{3D0F5BB5-5438-4FD6-B592-BEEC564CE6C7}" destId="{9658ADC7-5D44-4E5E-BE21-57B598145D0B}" srcOrd="1" destOrd="0" presId="urn:microsoft.com/office/officeart/2005/8/layout/list1"/>
    <dgm:cxn modelId="{6C80F710-FC7B-4157-A71E-FD4E896BA42B}" type="presParOf" srcId="{3D0F5BB5-5438-4FD6-B592-BEEC564CE6C7}" destId="{E0270310-C6DE-4211-ACE4-69A611FE625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3d4" qsCatId="3D" csTypeId="urn:microsoft.com/office/officeart/2005/8/colors/accent1_2" csCatId="accent1" phldr="1"/>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Lst>
  <dgm:cxnLst>
    <dgm:cxn modelId="{06400685-5AB7-43B7-A94D-9A37B49C2176}" type="presOf" srcId="{B91A6369-1FD2-46A0-AF5F-A61FA2D26F18}" destId="{3D0F5BB5-5438-4FD6-B592-BEEC564CE6C7}"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306EE6ED-A720-433C-BE33-7121E5A04C97}">
      <dgm:prSet/>
      <dgm:spPr/>
      <dgm:t>
        <a:bodyPr/>
        <a:lstStyle/>
        <a:p>
          <a:r>
            <a:rPr lang="en-AU" b="1" dirty="0">
              <a:latin typeface="Cambria" panose="02040503050406030204" pitchFamily="18" charset="0"/>
              <a:ea typeface="Cambria" panose="02040503050406030204" pitchFamily="18" charset="0"/>
            </a:rPr>
            <a:t>Other bargaining issues</a:t>
          </a:r>
          <a:endParaRPr lang="en-GB" b="1" dirty="0">
            <a:latin typeface="Cambria" panose="02040503050406030204" pitchFamily="18" charset="0"/>
            <a:ea typeface="Cambria" panose="02040503050406030204" pitchFamily="18" charset="0"/>
          </a:endParaRPr>
        </a:p>
      </dgm:t>
    </dgm:pt>
    <dgm:pt modelId="{06A683D5-9612-45F7-BD5E-122F319D765A}" type="parTrans" cxnId="{7C639EBC-054B-4C15-B8E4-87FE3D2374F0}">
      <dgm:prSet/>
      <dgm:spPr/>
      <dgm:t>
        <a:bodyPr/>
        <a:lstStyle/>
        <a:p>
          <a:endParaRPr lang="en-AU"/>
        </a:p>
      </dgm:t>
    </dgm:pt>
    <dgm:pt modelId="{4F381DD8-3158-4657-A53A-8C83F8D5FFF3}" type="sibTrans" cxnId="{7C639EBC-054B-4C15-B8E4-87FE3D2374F0}">
      <dgm:prSet/>
      <dgm:spPr/>
      <dgm:t>
        <a:bodyPr/>
        <a:lstStyle/>
        <a:p>
          <a:endParaRPr lang="en-AU"/>
        </a:p>
      </dgm:t>
    </dgm:pt>
    <dgm:pt modelId="{E0274E67-F3BA-47DB-BB5A-480C4A6E4AA7}">
      <dgm:prSet/>
      <dgm:spPr/>
      <dgm:t>
        <a:bodyPr/>
        <a:lstStyle/>
        <a:p>
          <a:r>
            <a:rPr lang="en-AU" dirty="0">
              <a:latin typeface="Cambria" panose="02040503050406030204" pitchFamily="18" charset="0"/>
              <a:ea typeface="Cambria" panose="02040503050406030204" pitchFamily="18" charset="0"/>
            </a:rPr>
            <a:t>Negotiations have reached a point where we need to consider whether a settlement can be reached</a:t>
          </a:r>
        </a:p>
      </dgm:t>
    </dgm:pt>
    <dgm:pt modelId="{53ED5AC2-502B-41E8-AEFD-4D9984657772}" type="parTrans" cxnId="{72744315-5794-4920-9402-5A42F69256FE}">
      <dgm:prSet/>
      <dgm:spPr/>
      <dgm:t>
        <a:bodyPr/>
        <a:lstStyle/>
        <a:p>
          <a:endParaRPr lang="en-AU"/>
        </a:p>
      </dgm:t>
    </dgm:pt>
    <dgm:pt modelId="{589E46EF-E824-4339-8A26-EF4CD4CC906A}" type="sibTrans" cxnId="{72744315-5794-4920-9402-5A42F69256FE}">
      <dgm:prSet/>
      <dgm:spPr/>
      <dgm:t>
        <a:bodyPr/>
        <a:lstStyle/>
        <a:p>
          <a:endParaRPr lang="en-AU"/>
        </a:p>
      </dgm:t>
    </dgm:pt>
    <dgm:pt modelId="{1876934D-4C75-4A6E-BD6C-045F3C9F5F8A}">
      <dgm:prSet/>
      <dgm:spPr/>
      <dgm:t>
        <a:bodyPr/>
        <a:lstStyle/>
        <a:p>
          <a:r>
            <a:rPr lang="en-AU" dirty="0">
              <a:latin typeface="Cambria" panose="02040503050406030204" pitchFamily="18" charset="0"/>
              <a:ea typeface="Cambria" panose="02040503050406030204" pitchFamily="18" charset="0"/>
            </a:rPr>
            <a:t>Discussions continue on matters the parties believe they can agree to. </a:t>
          </a:r>
        </a:p>
      </dgm:t>
    </dgm:pt>
    <dgm:pt modelId="{386D1953-D0E2-4655-8582-2327003C5528}" type="parTrans" cxnId="{80736915-2004-4B27-88A6-E7814236C1B1}">
      <dgm:prSet/>
      <dgm:spPr/>
      <dgm:t>
        <a:bodyPr/>
        <a:lstStyle/>
        <a:p>
          <a:endParaRPr lang="en-AU"/>
        </a:p>
      </dgm:t>
    </dgm:pt>
    <dgm:pt modelId="{3029D25C-74AC-44DD-8C93-B216E4ECC76F}" type="sibTrans" cxnId="{80736915-2004-4B27-88A6-E7814236C1B1}">
      <dgm:prSet/>
      <dgm:spPr/>
      <dgm:t>
        <a:bodyPr/>
        <a:lstStyle/>
        <a:p>
          <a:endParaRPr lang="en-AU"/>
        </a:p>
      </dgm:t>
    </dgm:pt>
    <dgm:pt modelId="{EC1557B9-D50F-4819-B537-19FE552CA7C6}">
      <dgm:prSet/>
      <dgm:spPr/>
      <dgm:t>
        <a:bodyPr/>
        <a:lstStyle/>
        <a:p>
          <a:r>
            <a:rPr lang="en-AU" dirty="0">
              <a:latin typeface="Cambria" panose="02040503050406030204" pitchFamily="18" charset="0"/>
              <a:ea typeface="Cambria" panose="02040503050406030204" pitchFamily="18" charset="0"/>
            </a:rPr>
            <a:t>Separate discussions occurring with Departments/agencies with Appendices</a:t>
          </a:r>
        </a:p>
      </dgm:t>
    </dgm:pt>
    <dgm:pt modelId="{A5585768-3E04-46D6-8AEC-2D9CECE1BA7E}" type="parTrans" cxnId="{715B09AF-8BA5-4C0F-BDAB-CE2588E80572}">
      <dgm:prSet/>
      <dgm:spPr/>
      <dgm:t>
        <a:bodyPr/>
        <a:lstStyle/>
        <a:p>
          <a:endParaRPr lang="en-AU"/>
        </a:p>
      </dgm:t>
    </dgm:pt>
    <dgm:pt modelId="{17253CE9-44F1-4334-92F2-FFE927635860}" type="sibTrans" cxnId="{715B09AF-8BA5-4C0F-BDAB-CE2588E80572}">
      <dgm:prSet/>
      <dgm:spPr/>
      <dgm:t>
        <a:bodyPr/>
        <a:lstStyle/>
        <a:p>
          <a:endParaRPr lang="en-AU"/>
        </a:p>
      </dgm:t>
    </dgm:pt>
    <dgm:pt modelId="{97615A2F-9E79-4196-A5E1-4D320C321281}">
      <dgm:prSet/>
      <dgm:spPr/>
      <dgm:t>
        <a:bodyPr/>
        <a:lstStyle/>
        <a:p>
          <a:r>
            <a:rPr lang="en-AU" dirty="0">
              <a:latin typeface="Cambria" panose="02040503050406030204" pitchFamily="18" charset="0"/>
              <a:ea typeface="Cambria" panose="02040503050406030204" pitchFamily="18" charset="0"/>
            </a:rPr>
            <a:t>Mainly technical changes, clarifications and removing possible ambiguity</a:t>
          </a:r>
        </a:p>
      </dgm:t>
    </dgm:pt>
    <dgm:pt modelId="{34B68261-4EDC-4FF0-AB2B-CD5670E6681A}" type="parTrans" cxnId="{B191292C-B52B-4147-B8B2-C1E730C518CD}">
      <dgm:prSet/>
      <dgm:spPr/>
      <dgm:t>
        <a:bodyPr/>
        <a:lstStyle/>
        <a:p>
          <a:endParaRPr lang="en-AU"/>
        </a:p>
      </dgm:t>
    </dgm:pt>
    <dgm:pt modelId="{CC8130D0-0F02-44DC-A6C0-D80E06D59200}" type="sibTrans" cxnId="{B191292C-B52B-4147-B8B2-C1E730C518CD}">
      <dgm:prSet/>
      <dgm:spPr/>
      <dgm:t>
        <a:bodyPr/>
        <a:lstStyle/>
        <a:p>
          <a:endParaRPr lang="en-AU"/>
        </a:p>
      </dgm:t>
    </dgm:pt>
    <dgm:pt modelId="{621F30F2-37DE-4DA5-929A-83FC62F0A279}" type="pres">
      <dgm:prSet presAssocID="{B91A6369-1FD2-46A0-AF5F-A61FA2D26F18}" presName="linear" presStyleCnt="0">
        <dgm:presLayoutVars>
          <dgm:dir/>
          <dgm:animLvl val="lvl"/>
          <dgm:resizeHandles val="exact"/>
        </dgm:presLayoutVars>
      </dgm:prSet>
      <dgm:spPr/>
    </dgm:pt>
    <dgm:pt modelId="{60D30A9D-4FBC-432E-9499-DFADAE5A7967}" type="pres">
      <dgm:prSet presAssocID="{306EE6ED-A720-433C-BE33-7121E5A04C97}" presName="parentLin" presStyleCnt="0"/>
      <dgm:spPr/>
    </dgm:pt>
    <dgm:pt modelId="{E85B1CA3-3E4E-47E9-AB1D-BEB7F0D1DC0E}" type="pres">
      <dgm:prSet presAssocID="{306EE6ED-A720-433C-BE33-7121E5A04C97}" presName="parentLeftMargin" presStyleLbl="node1" presStyleIdx="0" presStyleCnt="1"/>
      <dgm:spPr/>
    </dgm:pt>
    <dgm:pt modelId="{624214A2-5915-484B-9BE7-28D5DC25C27B}" type="pres">
      <dgm:prSet presAssocID="{306EE6ED-A720-433C-BE33-7121E5A04C97}" presName="parentText" presStyleLbl="node1" presStyleIdx="0" presStyleCnt="1">
        <dgm:presLayoutVars>
          <dgm:chMax val="0"/>
          <dgm:bulletEnabled val="1"/>
        </dgm:presLayoutVars>
      </dgm:prSet>
      <dgm:spPr/>
    </dgm:pt>
    <dgm:pt modelId="{44FCB637-745E-46B0-8994-CA7BD98B941D}" type="pres">
      <dgm:prSet presAssocID="{306EE6ED-A720-433C-BE33-7121E5A04C97}" presName="negativeSpace" presStyleCnt="0"/>
      <dgm:spPr/>
    </dgm:pt>
    <dgm:pt modelId="{44DB9806-3612-41B4-880D-08EDFF147FA3}" type="pres">
      <dgm:prSet presAssocID="{306EE6ED-A720-433C-BE33-7121E5A04C97}" presName="childText" presStyleLbl="conFgAcc1" presStyleIdx="0" presStyleCnt="1">
        <dgm:presLayoutVars>
          <dgm:bulletEnabled val="1"/>
        </dgm:presLayoutVars>
      </dgm:prSet>
      <dgm:spPr/>
    </dgm:pt>
  </dgm:ptLst>
  <dgm:cxnLst>
    <dgm:cxn modelId="{72744315-5794-4920-9402-5A42F69256FE}" srcId="{306EE6ED-A720-433C-BE33-7121E5A04C97}" destId="{E0274E67-F3BA-47DB-BB5A-480C4A6E4AA7}" srcOrd="3" destOrd="0" parTransId="{53ED5AC2-502B-41E8-AEFD-4D9984657772}" sibTransId="{589E46EF-E824-4339-8A26-EF4CD4CC906A}"/>
    <dgm:cxn modelId="{80736915-2004-4B27-88A6-E7814236C1B1}" srcId="{306EE6ED-A720-433C-BE33-7121E5A04C97}" destId="{1876934D-4C75-4A6E-BD6C-045F3C9F5F8A}" srcOrd="0" destOrd="0" parTransId="{386D1953-D0E2-4655-8582-2327003C5528}" sibTransId="{3029D25C-74AC-44DD-8C93-B216E4ECC76F}"/>
    <dgm:cxn modelId="{90A91819-EA85-4BE9-A08D-E65D30C204DD}" type="presOf" srcId="{E0274E67-F3BA-47DB-BB5A-480C4A6E4AA7}" destId="{44DB9806-3612-41B4-880D-08EDFF147FA3}" srcOrd="0" destOrd="3" presId="urn:microsoft.com/office/officeart/2005/8/layout/list1"/>
    <dgm:cxn modelId="{B191292C-B52B-4147-B8B2-C1E730C518CD}" srcId="{306EE6ED-A720-433C-BE33-7121E5A04C97}" destId="{97615A2F-9E79-4196-A5E1-4D320C321281}" srcOrd="1" destOrd="0" parTransId="{34B68261-4EDC-4FF0-AB2B-CD5670E6681A}" sibTransId="{CC8130D0-0F02-44DC-A6C0-D80E06D59200}"/>
    <dgm:cxn modelId="{68DDD436-3BA4-40E4-AA41-0EDC901A13CB}" type="presOf" srcId="{306EE6ED-A720-433C-BE33-7121E5A04C97}" destId="{E85B1CA3-3E4E-47E9-AB1D-BEB7F0D1DC0E}" srcOrd="0" destOrd="0" presId="urn:microsoft.com/office/officeart/2005/8/layout/list1"/>
    <dgm:cxn modelId="{2B900E85-2A64-4374-9EF7-9CAC93F04423}" type="presOf" srcId="{306EE6ED-A720-433C-BE33-7121E5A04C97}" destId="{624214A2-5915-484B-9BE7-28D5DC25C27B}" srcOrd="1" destOrd="0" presId="urn:microsoft.com/office/officeart/2005/8/layout/list1"/>
    <dgm:cxn modelId="{715B09AF-8BA5-4C0F-BDAB-CE2588E80572}" srcId="{306EE6ED-A720-433C-BE33-7121E5A04C97}" destId="{EC1557B9-D50F-4819-B537-19FE552CA7C6}" srcOrd="2" destOrd="0" parTransId="{A5585768-3E04-46D6-8AEC-2D9CECE1BA7E}" sibTransId="{17253CE9-44F1-4334-92F2-FFE927635860}"/>
    <dgm:cxn modelId="{7C639EBC-054B-4C15-B8E4-87FE3D2374F0}" srcId="{B91A6369-1FD2-46A0-AF5F-A61FA2D26F18}" destId="{306EE6ED-A720-433C-BE33-7121E5A04C97}" srcOrd="0" destOrd="0" parTransId="{06A683D5-9612-45F7-BD5E-122F319D765A}" sibTransId="{4F381DD8-3158-4657-A53A-8C83F8D5FFF3}"/>
    <dgm:cxn modelId="{F8DC6ACE-8AAE-4F50-8894-12B43D1C4488}" type="presOf" srcId="{B91A6369-1FD2-46A0-AF5F-A61FA2D26F18}" destId="{621F30F2-37DE-4DA5-929A-83FC62F0A279}" srcOrd="0" destOrd="0" presId="urn:microsoft.com/office/officeart/2005/8/layout/list1"/>
    <dgm:cxn modelId="{81733CDD-2465-498F-89E1-79020656433F}" type="presOf" srcId="{1876934D-4C75-4A6E-BD6C-045F3C9F5F8A}" destId="{44DB9806-3612-41B4-880D-08EDFF147FA3}" srcOrd="0" destOrd="0" presId="urn:microsoft.com/office/officeart/2005/8/layout/list1"/>
    <dgm:cxn modelId="{54CD51E3-AE57-4C06-98E4-36D05DD5ADCF}" type="presOf" srcId="{EC1557B9-D50F-4819-B537-19FE552CA7C6}" destId="{44DB9806-3612-41B4-880D-08EDFF147FA3}" srcOrd="0" destOrd="2" presId="urn:microsoft.com/office/officeart/2005/8/layout/list1"/>
    <dgm:cxn modelId="{B2BC47F3-3346-400A-8988-C76313FDEEC3}" type="presOf" srcId="{97615A2F-9E79-4196-A5E1-4D320C321281}" destId="{44DB9806-3612-41B4-880D-08EDFF147FA3}" srcOrd="0" destOrd="1" presId="urn:microsoft.com/office/officeart/2005/8/layout/list1"/>
    <dgm:cxn modelId="{D74C096A-2483-4CCB-B3F8-713AE92833D6}" type="presParOf" srcId="{621F30F2-37DE-4DA5-929A-83FC62F0A279}" destId="{60D30A9D-4FBC-432E-9499-DFADAE5A7967}" srcOrd="0" destOrd="0" presId="urn:microsoft.com/office/officeart/2005/8/layout/list1"/>
    <dgm:cxn modelId="{65E38157-5545-4E9A-93C2-D166A102ED59}" type="presParOf" srcId="{60D30A9D-4FBC-432E-9499-DFADAE5A7967}" destId="{E85B1CA3-3E4E-47E9-AB1D-BEB7F0D1DC0E}" srcOrd="0" destOrd="0" presId="urn:microsoft.com/office/officeart/2005/8/layout/list1"/>
    <dgm:cxn modelId="{17CABBC7-C99E-4482-8E53-957A6F415197}" type="presParOf" srcId="{60D30A9D-4FBC-432E-9499-DFADAE5A7967}" destId="{624214A2-5915-484B-9BE7-28D5DC25C27B}" srcOrd="1" destOrd="0" presId="urn:microsoft.com/office/officeart/2005/8/layout/list1"/>
    <dgm:cxn modelId="{B3F58329-ED6D-45BA-89E4-09922A028810}" type="presParOf" srcId="{621F30F2-37DE-4DA5-929A-83FC62F0A279}" destId="{44FCB637-745E-46B0-8994-CA7BD98B941D}" srcOrd="1" destOrd="0" presId="urn:microsoft.com/office/officeart/2005/8/layout/list1"/>
    <dgm:cxn modelId="{5D235619-6CA0-467B-820F-D3E4761FB8E5}" type="presParOf" srcId="{621F30F2-37DE-4DA5-929A-83FC62F0A279}" destId="{44DB9806-3612-41B4-880D-08EDFF147FA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3000" b="1" dirty="0">
              <a:latin typeface="Cambria" panose="02040503050406030204" pitchFamily="18" charset="0"/>
              <a:ea typeface="Cambria" panose="02040503050406030204" pitchFamily="18" charset="0"/>
            </a:rPr>
            <a:t>Pay increase</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EC998C0C-DA1E-44C4-A5DD-BE3E90B18763}">
      <dgm:prSet phldrT="[Text]" custT="1"/>
      <dgm:spPr/>
      <dgm:t>
        <a:bodyPr/>
        <a:lstStyle/>
        <a:p>
          <a:r>
            <a:rPr lang="en-GB" sz="2800" dirty="0">
              <a:latin typeface="Cambria" panose="02040503050406030204" pitchFamily="18" charset="0"/>
              <a:ea typeface="Cambria" panose="02040503050406030204" pitchFamily="18" charset="0"/>
            </a:rPr>
            <a:t>CPSU asked for 20% over the life of a 4 year agreement</a:t>
          </a:r>
        </a:p>
      </dgm:t>
    </dgm:pt>
    <dgm:pt modelId="{B299491A-E5F7-4565-A6FE-77C9989D474B}" type="parTrans" cxnId="{6DE62FCF-5BBD-4A86-A249-E5AE95B5858F}">
      <dgm:prSet/>
      <dgm:spPr/>
      <dgm:t>
        <a:bodyPr/>
        <a:lstStyle/>
        <a:p>
          <a:endParaRPr lang="en-AU"/>
        </a:p>
      </dgm:t>
    </dgm:pt>
    <dgm:pt modelId="{F68298D8-C251-4466-8E59-24458313D93B}" type="sibTrans" cxnId="{6DE62FCF-5BBD-4A86-A249-E5AE95B5858F}">
      <dgm:prSet/>
      <dgm:spPr/>
      <dgm:t>
        <a:bodyPr/>
        <a:lstStyle/>
        <a:p>
          <a:endParaRPr lang="en-AU"/>
        </a:p>
      </dgm:t>
    </dgm:pt>
    <dgm:pt modelId="{F1FB1E2A-6A97-46D6-BEBC-623A9AFB5344}">
      <dgm:prSet phldrT="[Text]" custT="1"/>
      <dgm:spPr/>
      <dgm:t>
        <a:bodyPr/>
        <a:lstStyle/>
        <a:p>
          <a:r>
            <a:rPr lang="en-GB" sz="3000" b="1" dirty="0">
              <a:latin typeface="Cambria" panose="02040503050406030204" pitchFamily="18" charset="0"/>
              <a:ea typeface="Cambria" panose="02040503050406030204" pitchFamily="18" charset="0"/>
            </a:rPr>
            <a:t>What’s been negotiated</a:t>
          </a:r>
        </a:p>
      </dgm:t>
    </dgm:pt>
    <dgm:pt modelId="{360D0BD9-31A1-4A56-8123-6BA422FC9DCB}" type="parTrans" cxnId="{CDF2CF4B-FF7F-4D19-B64E-5694B93466CB}">
      <dgm:prSet/>
      <dgm:spPr/>
      <dgm:t>
        <a:bodyPr/>
        <a:lstStyle/>
        <a:p>
          <a:endParaRPr lang="en-AU"/>
        </a:p>
      </dgm:t>
    </dgm:pt>
    <dgm:pt modelId="{B4EEDE06-0845-4762-9C17-9D777B401588}" type="sibTrans" cxnId="{CDF2CF4B-FF7F-4D19-B64E-5694B93466CB}">
      <dgm:prSet/>
      <dgm:spPr/>
      <dgm:t>
        <a:bodyPr/>
        <a:lstStyle/>
        <a:p>
          <a:endParaRPr lang="en-AU"/>
        </a:p>
      </dgm:t>
    </dgm:pt>
    <dgm:pt modelId="{C69A8576-67A9-4D3B-83C6-6A81444A6267}">
      <dgm:prSet phldrT="[Text]" custT="1"/>
      <dgm:spPr/>
      <dgm:t>
        <a:bodyPr/>
        <a:lstStyle/>
        <a:p>
          <a:r>
            <a:rPr lang="en-GB" sz="2800" dirty="0">
              <a:latin typeface="Cambria" panose="02040503050406030204" pitchFamily="18" charset="0"/>
              <a:ea typeface="Cambria" panose="02040503050406030204" pitchFamily="18" charset="0"/>
            </a:rPr>
            <a:t>4 x 3.0% pa increase. Effective dates to be agreed</a:t>
          </a:r>
        </a:p>
      </dgm:t>
    </dgm:pt>
    <dgm:pt modelId="{9C1FF50A-BFD2-47EB-AE39-FD606584BA72}" type="parTrans" cxnId="{703C0CB3-54B6-4EFA-A287-8D7AEC84D4E9}">
      <dgm:prSet/>
      <dgm:spPr/>
      <dgm:t>
        <a:bodyPr/>
        <a:lstStyle/>
        <a:p>
          <a:endParaRPr lang="en-AU"/>
        </a:p>
      </dgm:t>
    </dgm:pt>
    <dgm:pt modelId="{324EB06B-A75F-496B-B0E8-615CD82CEDB9}" type="sibTrans" cxnId="{703C0CB3-54B6-4EFA-A287-8D7AEC84D4E9}">
      <dgm:prSet/>
      <dgm:spPr/>
      <dgm:t>
        <a:bodyPr/>
        <a:lstStyle/>
        <a:p>
          <a:endParaRPr lang="en-AU"/>
        </a:p>
      </dgm:t>
    </dgm:pt>
    <dgm:pt modelId="{16889A53-6C9B-4D58-BAE4-94B05F740118}">
      <dgm:prSet phldrT="[Text]" custT="1"/>
      <dgm:spPr/>
      <dgm:t>
        <a:bodyPr/>
        <a:lstStyle/>
        <a:p>
          <a:r>
            <a:rPr lang="en-GB" sz="2800" dirty="0">
              <a:latin typeface="Cambria" panose="02040503050406030204" pitchFamily="18" charset="0"/>
              <a:ea typeface="Cambria" panose="02040503050406030204" pitchFamily="18" charset="0"/>
            </a:rPr>
            <a:t>4 annual pay increases (7%, 5%, 4% and 4%)</a:t>
          </a:r>
        </a:p>
      </dgm:t>
    </dgm:pt>
    <dgm:pt modelId="{C363B0D7-F5AE-41F9-8895-BC27D2711F37}" type="parTrans" cxnId="{D8276239-2BDD-4F4C-99B4-A615993C3A50}">
      <dgm:prSet/>
      <dgm:spPr/>
      <dgm:t>
        <a:bodyPr/>
        <a:lstStyle/>
        <a:p>
          <a:endParaRPr lang="en-AU"/>
        </a:p>
      </dgm:t>
    </dgm:pt>
    <dgm:pt modelId="{6A83ABD2-9DA3-4C00-82EA-5743304CA607}" type="sibTrans" cxnId="{D8276239-2BDD-4F4C-99B4-A615993C3A50}">
      <dgm:prSet/>
      <dgm:spPr/>
      <dgm:t>
        <a:bodyPr/>
        <a:lstStyle/>
        <a:p>
          <a:endParaRPr lang="en-AU"/>
        </a:p>
      </dgm:t>
    </dgm:pt>
    <dgm:pt modelId="{71DB310D-A771-4362-9ABC-C4AFB655C131}">
      <dgm:prSet phldrT="[Text]" custT="1"/>
      <dgm:spPr/>
      <dgm:t>
        <a:bodyPr/>
        <a:lstStyle/>
        <a:p>
          <a:r>
            <a:rPr lang="en-GB" sz="2800" dirty="0">
              <a:latin typeface="Cambria" panose="02040503050406030204" pitchFamily="18" charset="0"/>
              <a:ea typeface="Cambria" panose="02040503050406030204" pitchFamily="18" charset="0"/>
            </a:rPr>
            <a:t>Mobility payments retained from 2020 Agreement (approx. 1.25% superable allowance paid annually (1 July)</a:t>
          </a:r>
        </a:p>
      </dgm:t>
    </dgm:pt>
    <dgm:pt modelId="{61716ADC-76A9-4603-BD56-6B5AE9205DCC}" type="sibTrans" cxnId="{16B2657F-A50C-4389-AC4A-66306E8BC7D5}">
      <dgm:prSet/>
      <dgm:spPr/>
      <dgm:t>
        <a:bodyPr/>
        <a:lstStyle/>
        <a:p>
          <a:endParaRPr lang="en-AU"/>
        </a:p>
      </dgm:t>
    </dgm:pt>
    <dgm:pt modelId="{A9C61945-78E6-4FC5-914B-24A392D380AE}" type="parTrans" cxnId="{16B2657F-A50C-4389-AC4A-66306E8BC7D5}">
      <dgm:prSet/>
      <dgm:spPr/>
      <dgm:t>
        <a:bodyPr/>
        <a:lstStyle/>
        <a:p>
          <a:endParaRPr lang="en-AU"/>
        </a:p>
      </dgm:t>
    </dgm:pt>
    <dgm:pt modelId="{F41B49A2-4DE8-470A-8817-E4A075D0BB23}">
      <dgm:prSet phldrT="[Text]" custT="1"/>
      <dgm:spPr/>
      <dgm:t>
        <a:bodyPr/>
        <a:lstStyle/>
        <a:p>
          <a:r>
            <a:rPr lang="en-GB" sz="2800" dirty="0">
              <a:latin typeface="Cambria" panose="02040503050406030204" pitchFamily="18" charset="0"/>
              <a:ea typeface="Cambria" panose="02040503050406030204" pitchFamily="18" charset="0"/>
            </a:rPr>
            <a:t>Lump sum bonus. Approx. $5500 per EFT employee. Pro rata for part time.</a:t>
          </a:r>
        </a:p>
      </dgm:t>
    </dgm:pt>
    <dgm:pt modelId="{3F29ACE6-AAB0-44F1-AF94-4EBC24979FFB}" type="sibTrans" cxnId="{253BBD8B-47FA-4FD4-A38F-02C0FF7F1FC0}">
      <dgm:prSet/>
      <dgm:spPr/>
      <dgm:t>
        <a:bodyPr/>
        <a:lstStyle/>
        <a:p>
          <a:endParaRPr lang="en-AU"/>
        </a:p>
      </dgm:t>
    </dgm:pt>
    <dgm:pt modelId="{48686D50-9010-45D2-93CD-2D73C6DE5DB1}" type="parTrans" cxnId="{253BBD8B-47FA-4FD4-A38F-02C0FF7F1FC0}">
      <dgm:prSet/>
      <dgm:spPr/>
      <dgm:t>
        <a:bodyPr/>
        <a:lstStyle/>
        <a:p>
          <a:endParaRPr lang="en-AU"/>
        </a:p>
      </dgm:t>
    </dgm:pt>
    <dgm:pt modelId="{61413D9A-0DE8-440E-A0BA-DBDFEDAEBBE4}">
      <dgm:prSet phldrT="[Text]" custT="1"/>
      <dgm:spPr/>
      <dgm:t>
        <a:bodyPr/>
        <a:lstStyle/>
        <a:p>
          <a:r>
            <a:rPr lang="en-GB" sz="2800" dirty="0">
              <a:latin typeface="Cambria" panose="02040503050406030204" pitchFamily="18" charset="0"/>
              <a:ea typeface="Cambria" panose="02040503050406030204" pitchFamily="18" charset="0"/>
            </a:rPr>
            <a:t>Progression pay retained</a:t>
          </a:r>
        </a:p>
      </dgm:t>
    </dgm:pt>
    <dgm:pt modelId="{9E810182-D410-4D38-8353-E0DB17062A39}" type="sibTrans" cxnId="{D7046533-7C5A-4A54-BA72-564561DEF40D}">
      <dgm:prSet/>
      <dgm:spPr/>
      <dgm:t>
        <a:bodyPr/>
        <a:lstStyle/>
        <a:p>
          <a:endParaRPr lang="en-AU"/>
        </a:p>
      </dgm:t>
    </dgm:pt>
    <dgm:pt modelId="{17F2B2D4-353B-4BBF-9581-44BFAE7CF30B}" type="parTrans" cxnId="{D7046533-7C5A-4A54-BA72-564561DEF40D}">
      <dgm:prSet/>
      <dgm:spPr/>
      <dgm:t>
        <a:bodyPr/>
        <a:lstStyle/>
        <a:p>
          <a:endParaRPr lang="en-AU"/>
        </a:p>
      </dgm:t>
    </dgm:pt>
    <dgm:pt modelId="{8D6F771D-E7AE-45C7-BF58-FB398A158EAB}">
      <dgm:prSet phldrT="[Text]" custT="1"/>
      <dgm:spPr/>
      <dgm:t>
        <a:bodyPr/>
        <a:lstStyle/>
        <a:p>
          <a:r>
            <a:rPr lang="en-GB" sz="2800" dirty="0">
              <a:latin typeface="Cambria" panose="02040503050406030204" pitchFamily="18" charset="0"/>
              <a:ea typeface="Cambria" panose="02040503050406030204" pitchFamily="18" charset="0"/>
            </a:rPr>
            <a:t>Top of band/value range bonus retained (1%)</a:t>
          </a:r>
        </a:p>
      </dgm:t>
    </dgm:pt>
    <dgm:pt modelId="{A5C0B2EF-A73D-4E78-B049-9A093CAF3E7A}" type="sibTrans" cxnId="{1F342E4A-9451-4684-BF2B-068306D3F731}">
      <dgm:prSet/>
      <dgm:spPr/>
      <dgm:t>
        <a:bodyPr/>
        <a:lstStyle/>
        <a:p>
          <a:endParaRPr lang="en-AU"/>
        </a:p>
      </dgm:t>
    </dgm:pt>
    <dgm:pt modelId="{3C172CC3-7B00-42B3-9D7C-62F308571780}" type="parTrans" cxnId="{1F342E4A-9451-4684-BF2B-068306D3F731}">
      <dgm:prSet/>
      <dgm:spPr/>
      <dgm:t>
        <a:bodyPr/>
        <a:lstStyle/>
        <a:p>
          <a:endParaRPr lang="en-AU"/>
        </a:p>
      </dgm:t>
    </dgm:pt>
    <dgm:pt modelId="{60F2783B-15B7-4C2B-907B-1E8F3B038C8D}">
      <dgm:prSet phldrT="[Text]" custT="1"/>
      <dgm:spPr/>
      <dgm:t>
        <a:bodyPr/>
        <a:lstStyle/>
        <a:p>
          <a:r>
            <a:rPr lang="en-GB" sz="2800" dirty="0">
              <a:latin typeface="Cambria" panose="02040503050406030204" pitchFamily="18" charset="0"/>
              <a:ea typeface="Cambria" panose="02040503050406030204" pitchFamily="18" charset="0"/>
            </a:rPr>
            <a:t>4 year agreement 2024-2028</a:t>
          </a:r>
        </a:p>
      </dgm:t>
    </dgm:pt>
    <dgm:pt modelId="{84EF8708-42C4-452F-B5F2-ECCFA570F90C}" type="sibTrans" cxnId="{C5BED0DF-5B67-48CE-AC64-23B381000602}">
      <dgm:prSet/>
      <dgm:spPr/>
      <dgm:t>
        <a:bodyPr/>
        <a:lstStyle/>
        <a:p>
          <a:endParaRPr lang="en-AU"/>
        </a:p>
      </dgm:t>
    </dgm:pt>
    <dgm:pt modelId="{AA1EB658-740A-4DB0-B92F-857B58091D4B}" type="parTrans" cxnId="{C5BED0DF-5B67-48CE-AC64-23B381000602}">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2"/>
      <dgm:spPr/>
    </dgm:pt>
    <dgm:pt modelId="{38E11412-4FB0-4A98-9F10-479227E2FAAB}" type="pres">
      <dgm:prSet presAssocID="{9514FEE5-2A07-44A7-8803-F633EA7F1D94}" presName="parentText" presStyleLbl="node1" presStyleIdx="0" presStyleCnt="2">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2">
        <dgm:presLayoutVars>
          <dgm:bulletEnabled val="1"/>
        </dgm:presLayoutVars>
      </dgm:prSet>
      <dgm:spPr/>
    </dgm:pt>
    <dgm:pt modelId="{BF40210A-C468-47EE-8FE1-1DDBD6811AC1}" type="pres">
      <dgm:prSet presAssocID="{82B3CD60-543E-4103-AC8C-161E27594CDC}" presName="spaceBetweenRectangles" presStyleCnt="0"/>
      <dgm:spPr/>
    </dgm:pt>
    <dgm:pt modelId="{51DCD740-B250-4FEF-AC41-3769943C6709}" type="pres">
      <dgm:prSet presAssocID="{F1FB1E2A-6A97-46D6-BEBC-623A9AFB5344}" presName="parentLin" presStyleCnt="0"/>
      <dgm:spPr/>
    </dgm:pt>
    <dgm:pt modelId="{E80040E2-DFF1-4A2A-A378-96E1B1723FC9}" type="pres">
      <dgm:prSet presAssocID="{F1FB1E2A-6A97-46D6-BEBC-623A9AFB5344}" presName="parentLeftMargin" presStyleLbl="node1" presStyleIdx="0" presStyleCnt="2"/>
      <dgm:spPr/>
    </dgm:pt>
    <dgm:pt modelId="{551EA741-DC55-4DA6-B7FA-56D49F9CF6CA}" type="pres">
      <dgm:prSet presAssocID="{F1FB1E2A-6A97-46D6-BEBC-623A9AFB5344}" presName="parentText" presStyleLbl="node1" presStyleIdx="1" presStyleCnt="2">
        <dgm:presLayoutVars>
          <dgm:chMax val="0"/>
          <dgm:bulletEnabled val="1"/>
        </dgm:presLayoutVars>
      </dgm:prSet>
      <dgm:spPr/>
    </dgm:pt>
    <dgm:pt modelId="{5EC7F09D-2021-4981-A3F7-C7E2D86A2FC7}" type="pres">
      <dgm:prSet presAssocID="{F1FB1E2A-6A97-46D6-BEBC-623A9AFB5344}" presName="negativeSpace" presStyleCnt="0"/>
      <dgm:spPr/>
    </dgm:pt>
    <dgm:pt modelId="{295F7CEB-A46F-4848-9123-D608B88B0150}" type="pres">
      <dgm:prSet presAssocID="{F1FB1E2A-6A97-46D6-BEBC-623A9AFB5344}" presName="childText" presStyleLbl="conFgAcc1" presStyleIdx="1" presStyleCnt="2">
        <dgm:presLayoutVars>
          <dgm:bulletEnabled val="1"/>
        </dgm:presLayoutVars>
      </dgm:prSet>
      <dgm:spPr/>
    </dgm:pt>
  </dgm:ptLst>
  <dgm:cxnLst>
    <dgm:cxn modelId="{C5710429-EA27-4354-9A04-533644A526CB}" type="presOf" srcId="{71DB310D-A771-4362-9ABC-C4AFB655C131}" destId="{295F7CEB-A46F-4848-9123-D608B88B0150}" srcOrd="0" destOrd="1"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D7046533-7C5A-4A54-BA72-564561DEF40D}" srcId="{F1FB1E2A-6A97-46D6-BEBC-623A9AFB5344}" destId="{61413D9A-0DE8-440E-A0BA-DBDFEDAEBBE4}" srcOrd="3" destOrd="0" parTransId="{17F2B2D4-353B-4BBF-9581-44BFAE7CF30B}" sibTransId="{9E810182-D410-4D38-8353-E0DB17062A39}"/>
    <dgm:cxn modelId="{D8276239-2BDD-4F4C-99B4-A615993C3A50}" srcId="{9514FEE5-2A07-44A7-8803-F633EA7F1D94}" destId="{16889A53-6C9B-4D58-BAE4-94B05F740118}" srcOrd="1" destOrd="0" parTransId="{C363B0D7-F5AE-41F9-8895-BC27D2711F37}" sibTransId="{6A83ABD2-9DA3-4C00-82EA-5743304CA607}"/>
    <dgm:cxn modelId="{70076041-951A-4277-BD7B-60F6AF07E986}" type="presOf" srcId="{61413D9A-0DE8-440E-A0BA-DBDFEDAEBBE4}" destId="{295F7CEB-A46F-4848-9123-D608B88B0150}" srcOrd="0" destOrd="3" presId="urn:microsoft.com/office/officeart/2005/8/layout/list1"/>
    <dgm:cxn modelId="{70BA6C69-845A-418C-9C07-747711BAD41C}" type="presOf" srcId="{9514FEE5-2A07-44A7-8803-F633EA7F1D94}" destId="{38E11412-4FB0-4A98-9F10-479227E2FAAB}" srcOrd="1" destOrd="0" presId="urn:microsoft.com/office/officeart/2005/8/layout/list1"/>
    <dgm:cxn modelId="{1F342E4A-9451-4684-BF2B-068306D3F731}" srcId="{F1FB1E2A-6A97-46D6-BEBC-623A9AFB5344}" destId="{8D6F771D-E7AE-45C7-BF58-FB398A158EAB}" srcOrd="4" destOrd="0" parTransId="{3C172CC3-7B00-42B3-9D7C-62F308571780}" sibTransId="{A5C0B2EF-A73D-4E78-B049-9A093CAF3E7A}"/>
    <dgm:cxn modelId="{CDF2CF4B-FF7F-4D19-B64E-5694B93466CB}" srcId="{B91A6369-1FD2-46A0-AF5F-A61FA2D26F18}" destId="{F1FB1E2A-6A97-46D6-BEBC-623A9AFB5344}" srcOrd="1" destOrd="0" parTransId="{360D0BD9-31A1-4A56-8123-6BA422FC9DCB}" sibTransId="{B4EEDE06-0845-4762-9C17-9D777B401588}"/>
    <dgm:cxn modelId="{BB5D3178-258B-4E8E-A953-E23959965B2B}" type="presOf" srcId="{8D6F771D-E7AE-45C7-BF58-FB398A158EAB}" destId="{295F7CEB-A46F-4848-9123-D608B88B0150}" srcOrd="0" destOrd="4" presId="urn:microsoft.com/office/officeart/2005/8/layout/list1"/>
    <dgm:cxn modelId="{16B2657F-A50C-4389-AC4A-66306E8BC7D5}" srcId="{F1FB1E2A-6A97-46D6-BEBC-623A9AFB5344}" destId="{71DB310D-A771-4362-9ABC-C4AFB655C131}" srcOrd="1" destOrd="0" parTransId="{A9C61945-78E6-4FC5-914B-24A392D380AE}" sibTransId="{61716ADC-76A9-4603-BD56-6B5AE9205DCC}"/>
    <dgm:cxn modelId="{06400685-5AB7-43B7-A94D-9A37B49C2176}" type="presOf" srcId="{B91A6369-1FD2-46A0-AF5F-A61FA2D26F18}" destId="{3D0F5BB5-5438-4FD6-B592-BEEC564CE6C7}" srcOrd="0" destOrd="0" presId="urn:microsoft.com/office/officeart/2005/8/layout/list1"/>
    <dgm:cxn modelId="{253BBD8B-47FA-4FD4-A38F-02C0FF7F1FC0}" srcId="{F1FB1E2A-6A97-46D6-BEBC-623A9AFB5344}" destId="{F41B49A2-4DE8-470A-8817-E4A075D0BB23}" srcOrd="2" destOrd="0" parTransId="{48686D50-9010-45D2-93CD-2D73C6DE5DB1}" sibTransId="{3F29ACE6-AAB0-44F1-AF94-4EBC24979FFB}"/>
    <dgm:cxn modelId="{51DE3D97-92DB-4CA9-8AA1-528CADFD5E3A}" type="presOf" srcId="{16889A53-6C9B-4D58-BAE4-94B05F740118}" destId="{4D7B19D9-0E68-403D-957D-CC3F96081D17}" srcOrd="0" destOrd="1" presId="urn:microsoft.com/office/officeart/2005/8/layout/list1"/>
    <dgm:cxn modelId="{C69A3DA8-0848-474B-94C8-AFF8DF5FD30E}" type="presOf" srcId="{9514FEE5-2A07-44A7-8803-F633EA7F1D94}" destId="{07F730D6-92BA-498E-94CD-79D2C73BE3D2}" srcOrd="0" destOrd="0" presId="urn:microsoft.com/office/officeart/2005/8/layout/list1"/>
    <dgm:cxn modelId="{5D3502B1-1C9E-430B-8EC7-7FFC2C26F34A}" type="presOf" srcId="{EC998C0C-DA1E-44C4-A5DD-BE3E90B18763}" destId="{4D7B19D9-0E68-403D-957D-CC3F96081D17}" srcOrd="0" destOrd="0" presId="urn:microsoft.com/office/officeart/2005/8/layout/list1"/>
    <dgm:cxn modelId="{703C0CB3-54B6-4EFA-A287-8D7AEC84D4E9}" srcId="{F1FB1E2A-6A97-46D6-BEBC-623A9AFB5344}" destId="{C69A8576-67A9-4D3B-83C6-6A81444A6267}" srcOrd="0" destOrd="0" parTransId="{9C1FF50A-BFD2-47EB-AE39-FD606584BA72}" sibTransId="{324EB06B-A75F-496B-B0E8-615CD82CEDB9}"/>
    <dgm:cxn modelId="{3489AFC3-291C-477E-9FDC-E27277F7E6A2}" type="presOf" srcId="{F1FB1E2A-6A97-46D6-BEBC-623A9AFB5344}" destId="{551EA741-DC55-4DA6-B7FA-56D49F9CF6CA}" srcOrd="1" destOrd="0" presId="urn:microsoft.com/office/officeart/2005/8/layout/list1"/>
    <dgm:cxn modelId="{6DE62FCF-5BBD-4A86-A249-E5AE95B5858F}" srcId="{9514FEE5-2A07-44A7-8803-F633EA7F1D94}" destId="{EC998C0C-DA1E-44C4-A5DD-BE3E90B18763}" srcOrd="0" destOrd="0" parTransId="{B299491A-E5F7-4565-A6FE-77C9989D474B}" sibTransId="{F68298D8-C251-4466-8E59-24458313D93B}"/>
    <dgm:cxn modelId="{C5BED0DF-5B67-48CE-AC64-23B381000602}" srcId="{F1FB1E2A-6A97-46D6-BEBC-623A9AFB5344}" destId="{60F2783B-15B7-4C2B-907B-1E8F3B038C8D}" srcOrd="5" destOrd="0" parTransId="{AA1EB658-740A-4DB0-B92F-857B58091D4B}" sibTransId="{84EF8708-42C4-452F-B5F2-ECCFA570F90C}"/>
    <dgm:cxn modelId="{4C62C0E0-1842-4221-8E8F-AC6BB40E06EF}" type="presOf" srcId="{F41B49A2-4DE8-470A-8817-E4A075D0BB23}" destId="{295F7CEB-A46F-4848-9123-D608B88B0150}" srcOrd="0" destOrd="2" presId="urn:microsoft.com/office/officeart/2005/8/layout/list1"/>
    <dgm:cxn modelId="{26AF31E3-E5DF-4F9A-A7D8-537145E94439}" type="presOf" srcId="{C69A8576-67A9-4D3B-83C6-6A81444A6267}" destId="{295F7CEB-A46F-4848-9123-D608B88B0150}" srcOrd="0" destOrd="0" presId="urn:microsoft.com/office/officeart/2005/8/layout/list1"/>
    <dgm:cxn modelId="{455DC5F7-61B9-4C06-A31B-DF5B5651F352}" type="presOf" srcId="{F1FB1E2A-6A97-46D6-BEBC-623A9AFB5344}" destId="{E80040E2-DFF1-4A2A-A378-96E1B1723FC9}" srcOrd="0" destOrd="0" presId="urn:microsoft.com/office/officeart/2005/8/layout/list1"/>
    <dgm:cxn modelId="{CC6E88FD-DFC2-4BF4-9E29-14C947B05E64}" type="presOf" srcId="{60F2783B-15B7-4C2B-907B-1E8F3B038C8D}" destId="{295F7CEB-A46F-4848-9123-D608B88B0150}" srcOrd="0" destOrd="5" presId="urn:microsoft.com/office/officeart/2005/8/layout/list1"/>
    <dgm:cxn modelId="{D5B96E88-240F-432D-B042-7FC34D54C573}" type="presParOf" srcId="{3D0F5BB5-5438-4FD6-B592-BEEC564CE6C7}" destId="{4C3B159B-2B49-4B8F-B124-9F79F5F22987}" srcOrd="0" destOrd="0" presId="urn:microsoft.com/office/officeart/2005/8/layout/list1"/>
    <dgm:cxn modelId="{D6DD9E6A-D6AC-4128-9C14-29750D4D2B14}" type="presParOf" srcId="{4C3B159B-2B49-4B8F-B124-9F79F5F22987}" destId="{07F730D6-92BA-498E-94CD-79D2C73BE3D2}" srcOrd="0" destOrd="0" presId="urn:microsoft.com/office/officeart/2005/8/layout/list1"/>
    <dgm:cxn modelId="{DF0E295F-44CB-4B64-9F2C-500DDD9F1E3A}" type="presParOf" srcId="{4C3B159B-2B49-4B8F-B124-9F79F5F22987}" destId="{38E11412-4FB0-4A98-9F10-479227E2FAAB}" srcOrd="1" destOrd="0" presId="urn:microsoft.com/office/officeart/2005/8/layout/list1"/>
    <dgm:cxn modelId="{63309C34-13AE-47D3-B6C8-34C194DCA507}" type="presParOf" srcId="{3D0F5BB5-5438-4FD6-B592-BEEC564CE6C7}" destId="{FBA54C7C-785C-40B9-8FC1-168CEF169EF5}" srcOrd="1" destOrd="0" presId="urn:microsoft.com/office/officeart/2005/8/layout/list1"/>
    <dgm:cxn modelId="{AC794DFA-1071-444C-9690-7D7A50289A5C}" type="presParOf" srcId="{3D0F5BB5-5438-4FD6-B592-BEEC564CE6C7}" destId="{4D7B19D9-0E68-403D-957D-CC3F96081D17}" srcOrd="2" destOrd="0" presId="urn:microsoft.com/office/officeart/2005/8/layout/list1"/>
    <dgm:cxn modelId="{64A00A92-7F07-4789-B14E-F078B014037C}" type="presParOf" srcId="{3D0F5BB5-5438-4FD6-B592-BEEC564CE6C7}" destId="{BF40210A-C468-47EE-8FE1-1DDBD6811AC1}" srcOrd="3" destOrd="0" presId="urn:microsoft.com/office/officeart/2005/8/layout/list1"/>
    <dgm:cxn modelId="{61556380-F0E6-4DC9-8649-CC8F520C92DA}" type="presParOf" srcId="{3D0F5BB5-5438-4FD6-B592-BEEC564CE6C7}" destId="{51DCD740-B250-4FEF-AC41-3769943C6709}" srcOrd="4" destOrd="0" presId="urn:microsoft.com/office/officeart/2005/8/layout/list1"/>
    <dgm:cxn modelId="{7747053D-C0C6-4D42-93D1-6461EA63FC6F}" type="presParOf" srcId="{51DCD740-B250-4FEF-AC41-3769943C6709}" destId="{E80040E2-DFF1-4A2A-A378-96E1B1723FC9}" srcOrd="0" destOrd="0" presId="urn:microsoft.com/office/officeart/2005/8/layout/list1"/>
    <dgm:cxn modelId="{04C428C2-B640-4109-8A79-A6C0E4F15A4A}" type="presParOf" srcId="{51DCD740-B250-4FEF-AC41-3769943C6709}" destId="{551EA741-DC55-4DA6-B7FA-56D49F9CF6CA}" srcOrd="1" destOrd="0" presId="urn:microsoft.com/office/officeart/2005/8/layout/list1"/>
    <dgm:cxn modelId="{3940031B-88EC-4A55-AF06-BFC95C35F99A}" type="presParOf" srcId="{3D0F5BB5-5438-4FD6-B592-BEEC564CE6C7}" destId="{5EC7F09D-2021-4981-A3F7-C7E2D86A2FC7}" srcOrd="5" destOrd="0" presId="urn:microsoft.com/office/officeart/2005/8/layout/list1"/>
    <dgm:cxn modelId="{701D78EA-BC66-45DC-8E3E-C5F0ED491FBC}" type="presParOf" srcId="{3D0F5BB5-5438-4FD6-B592-BEEC564CE6C7}" destId="{295F7CEB-A46F-4848-9123-D608B88B015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EC998C0C-DA1E-44C4-A5DD-BE3E90B18763}">
      <dgm:prSet phldrT="[Text]" custT="1"/>
      <dgm:spPr/>
      <dgm:t>
        <a:bodyPr/>
        <a:lstStyle/>
        <a:p>
          <a:pPr>
            <a:lnSpc>
              <a:spcPct val="90000"/>
            </a:lnSpc>
            <a:spcBef>
              <a:spcPct val="0"/>
            </a:spcBef>
            <a:spcAft>
              <a:spcPct val="15000"/>
            </a:spcAft>
          </a:pPr>
          <a:r>
            <a:rPr lang="en-GB" sz="3000" dirty="0">
              <a:latin typeface="Cambria" panose="02040503050406030204" pitchFamily="18" charset="0"/>
              <a:ea typeface="Cambria" panose="02040503050406030204" pitchFamily="18" charset="0"/>
            </a:rPr>
            <a:t>3% per annum x 4</a:t>
          </a:r>
        </a:p>
      </dgm:t>
    </dgm:pt>
    <dgm:pt modelId="{B299491A-E5F7-4565-A6FE-77C9989D474B}" type="parTrans" cxnId="{6DE62FCF-5BBD-4A86-A249-E5AE95B5858F}">
      <dgm:prSet/>
      <dgm:spPr/>
      <dgm:t>
        <a:bodyPr/>
        <a:lstStyle/>
        <a:p>
          <a:endParaRPr lang="en-AU"/>
        </a:p>
      </dgm:t>
    </dgm:pt>
    <dgm:pt modelId="{F68298D8-C251-4466-8E59-24458313D93B}" type="sibTrans" cxnId="{6DE62FCF-5BBD-4A86-A249-E5AE95B5858F}">
      <dgm:prSet/>
      <dgm:spPr/>
      <dgm:t>
        <a:bodyPr/>
        <a:lstStyle/>
        <a:p>
          <a:endParaRPr lang="en-AU"/>
        </a:p>
      </dgm:t>
    </dgm:pt>
    <dgm:pt modelId="{16889A53-6C9B-4D58-BAE4-94B05F740118}">
      <dgm:prSet phldrT="[Text]" custT="1"/>
      <dgm:spPr/>
      <dgm:t>
        <a:bodyPr/>
        <a:lstStyle/>
        <a:p>
          <a:pPr>
            <a:lnSpc>
              <a:spcPct val="90000"/>
            </a:lnSpc>
            <a:spcBef>
              <a:spcPct val="0"/>
            </a:spcBef>
            <a:spcAft>
              <a:spcPct val="15000"/>
            </a:spcAft>
            <a:buNone/>
          </a:pPr>
          <a:r>
            <a:rPr lang="en-GB" sz="3600" b="1" dirty="0">
              <a:latin typeface="Cambria" panose="02040503050406030204" pitchFamily="18" charset="0"/>
              <a:ea typeface="Cambria" panose="02040503050406030204" pitchFamily="18" charset="0"/>
            </a:rPr>
            <a:t>+</a:t>
          </a:r>
          <a:r>
            <a:rPr lang="en-GB" sz="3000" dirty="0">
              <a:latin typeface="Cambria" panose="02040503050406030204" pitchFamily="18" charset="0"/>
              <a:ea typeface="Cambria" panose="02040503050406030204" pitchFamily="18" charset="0"/>
            </a:rPr>
            <a:t> 1.25% pa mobility payments retained</a:t>
          </a:r>
        </a:p>
      </dgm:t>
    </dgm:pt>
    <dgm:pt modelId="{C363B0D7-F5AE-41F9-8895-BC27D2711F37}" type="parTrans" cxnId="{D8276239-2BDD-4F4C-99B4-A615993C3A50}">
      <dgm:prSet/>
      <dgm:spPr/>
      <dgm:t>
        <a:bodyPr/>
        <a:lstStyle/>
        <a:p>
          <a:endParaRPr lang="en-AU"/>
        </a:p>
      </dgm:t>
    </dgm:pt>
    <dgm:pt modelId="{6A83ABD2-9DA3-4C00-82EA-5743304CA607}" type="sibTrans" cxnId="{D8276239-2BDD-4F4C-99B4-A615993C3A50}">
      <dgm:prSet/>
      <dgm:spPr/>
      <dgm:t>
        <a:bodyPr/>
        <a:lstStyle/>
        <a:p>
          <a:endParaRPr lang="en-AU"/>
        </a:p>
      </dgm:t>
    </dgm:pt>
    <dgm:pt modelId="{72FDD94E-96F8-480F-BFF3-7D7CD4E0CE46}">
      <dgm:prSet phldrT="[Text]" custT="1"/>
      <dgm:spPr/>
      <dgm:t>
        <a:bodyPr/>
        <a:lstStyle/>
        <a:p>
          <a:pPr>
            <a:lnSpc>
              <a:spcPct val="90000"/>
            </a:lnSpc>
            <a:spcBef>
              <a:spcPct val="0"/>
            </a:spcBef>
            <a:spcAft>
              <a:spcPct val="15000"/>
            </a:spcAft>
            <a:buNone/>
          </a:pPr>
          <a:r>
            <a:rPr lang="en-GB" sz="3600" b="1" dirty="0">
              <a:latin typeface="Cambria" panose="02040503050406030204" pitchFamily="18" charset="0"/>
              <a:ea typeface="Cambria" panose="02040503050406030204" pitchFamily="18" charset="0"/>
            </a:rPr>
            <a:t>+</a:t>
          </a:r>
          <a:r>
            <a:rPr lang="en-GB" sz="3000" dirty="0">
              <a:latin typeface="Cambria" panose="02040503050406030204" pitchFamily="18" charset="0"/>
              <a:ea typeface="Cambria" panose="02040503050406030204" pitchFamily="18" charset="0"/>
            </a:rPr>
            <a:t> Progression payments retained (approx. 2% pa or 1% top of band)</a:t>
          </a:r>
        </a:p>
      </dgm:t>
    </dgm:pt>
    <dgm:pt modelId="{3F98ED47-9DB0-4D9E-89C7-EDD447E61536}" type="parTrans" cxnId="{021FF98E-B5A3-42E0-AFE5-51A3ED234A1A}">
      <dgm:prSet/>
      <dgm:spPr/>
      <dgm:t>
        <a:bodyPr/>
        <a:lstStyle/>
        <a:p>
          <a:endParaRPr lang="en-AU"/>
        </a:p>
      </dgm:t>
    </dgm:pt>
    <dgm:pt modelId="{7E1CA698-0998-4B3A-83EB-BFA8ACFE2D24}" type="sibTrans" cxnId="{021FF98E-B5A3-42E0-AFE5-51A3ED234A1A}">
      <dgm:prSet/>
      <dgm:spPr/>
      <dgm:t>
        <a:bodyPr/>
        <a:lstStyle/>
        <a:p>
          <a:endParaRPr lang="en-AU"/>
        </a:p>
      </dgm:t>
    </dgm:pt>
    <dgm:pt modelId="{BB869629-9F38-40A7-850F-A1D05702770D}">
      <dgm:prSet phldrT="[Text]" custT="1"/>
      <dgm:spPr/>
      <dgm:t>
        <a:bodyPr/>
        <a:lstStyle/>
        <a:p>
          <a:pPr>
            <a:lnSpc>
              <a:spcPct val="90000"/>
            </a:lnSpc>
            <a:spcBef>
              <a:spcPct val="0"/>
            </a:spcBef>
            <a:spcAft>
              <a:spcPct val="15000"/>
            </a:spcAft>
            <a:buNone/>
          </a:pPr>
          <a:r>
            <a:rPr lang="en-GB" sz="3600" b="1" dirty="0">
              <a:latin typeface="Cambria" panose="02040503050406030204" pitchFamily="18" charset="0"/>
              <a:ea typeface="Cambria" panose="02040503050406030204" pitchFamily="18" charset="0"/>
            </a:rPr>
            <a:t>+</a:t>
          </a:r>
          <a:r>
            <a:rPr lang="en-GB" sz="3000" dirty="0">
              <a:latin typeface="Cambria" panose="02040503050406030204" pitchFamily="18" charset="0"/>
              <a:ea typeface="Cambria" panose="02040503050406030204" pitchFamily="18" charset="0"/>
            </a:rPr>
            <a:t> ‘cost of living payment’ Approx. $5500 per EFT employee (pro rata for part time)</a:t>
          </a:r>
        </a:p>
      </dgm:t>
    </dgm:pt>
    <dgm:pt modelId="{26B44C91-6C8A-4B98-B253-A6EFC7AB37C8}" type="parTrans" cxnId="{B09F82CB-965C-4152-86F3-6D91EC6CAED4}">
      <dgm:prSet/>
      <dgm:spPr/>
      <dgm:t>
        <a:bodyPr/>
        <a:lstStyle/>
        <a:p>
          <a:endParaRPr lang="en-AU"/>
        </a:p>
      </dgm:t>
    </dgm:pt>
    <dgm:pt modelId="{93DB3EE9-CF43-43C6-AE0B-13D93FA58012}" type="sibTrans" cxnId="{B09F82CB-965C-4152-86F3-6D91EC6CAED4}">
      <dgm:prSet/>
      <dgm:spPr/>
      <dgm:t>
        <a:bodyPr/>
        <a:lstStyle/>
        <a:p>
          <a:endParaRPr lang="en-AU"/>
        </a:p>
      </dgm:t>
    </dgm:pt>
    <dgm:pt modelId="{6C7057BE-8293-4397-83D3-FA0719185893}">
      <dgm:prSet phldrT="[Text]" custT="1"/>
      <dgm:spPr/>
      <dgm:t>
        <a:bodyPr/>
        <a:lstStyle/>
        <a:p>
          <a:pPr>
            <a:lnSpc>
              <a:spcPct val="90000"/>
            </a:lnSpc>
            <a:spcBef>
              <a:spcPct val="0"/>
            </a:spcBef>
            <a:spcAft>
              <a:spcPct val="15000"/>
            </a:spcAft>
            <a:buNone/>
          </a:pPr>
          <a:r>
            <a:rPr lang="en-GB" sz="3600" b="1" dirty="0">
              <a:latin typeface="Cambria" panose="02040503050406030204" pitchFamily="18" charset="0"/>
              <a:ea typeface="Cambria" panose="02040503050406030204" pitchFamily="18" charset="0"/>
            </a:rPr>
            <a:t>=</a:t>
          </a:r>
          <a:r>
            <a:rPr lang="en-GB" sz="3000" dirty="0">
              <a:latin typeface="Cambria" panose="02040503050406030204" pitchFamily="18" charset="0"/>
              <a:ea typeface="Cambria" panose="02040503050406030204" pitchFamily="18" charset="0"/>
            </a:rPr>
            <a:t> effectively an additional 5.5% for employee salary of $100,00 (</a:t>
          </a:r>
          <a:r>
            <a:rPr lang="en-GB" sz="3000" dirty="0" err="1">
              <a:latin typeface="Cambria" panose="02040503050406030204" pitchFamily="18" charset="0"/>
              <a:ea typeface="Cambria" panose="02040503050406030204" pitchFamily="18" charset="0"/>
            </a:rPr>
            <a:t>eg</a:t>
          </a:r>
          <a:r>
            <a:rPr lang="en-GB" sz="3000" dirty="0">
              <a:latin typeface="Cambria" panose="02040503050406030204" pitchFamily="18" charset="0"/>
              <a:ea typeface="Cambria" panose="02040503050406030204" pitchFamily="18" charset="0"/>
            </a:rPr>
            <a:t> VPS 4.1.5 = $100,619 eff. 1-12-2023)</a:t>
          </a:r>
        </a:p>
      </dgm:t>
    </dgm:pt>
    <dgm:pt modelId="{A7B8DB36-7672-4795-8A80-B780ECD5A00C}" type="parTrans" cxnId="{A3652BDE-3FC9-4998-BD2F-BC00BEBFB6E2}">
      <dgm:prSet/>
      <dgm:spPr/>
      <dgm:t>
        <a:bodyPr/>
        <a:lstStyle/>
        <a:p>
          <a:endParaRPr lang="en-AU"/>
        </a:p>
      </dgm:t>
    </dgm:pt>
    <dgm:pt modelId="{7B1AB80B-0D4D-44E9-BAD4-17E83A9D4A82}" type="sibTrans" cxnId="{A3652BDE-3FC9-4998-BD2F-BC00BEBFB6E2}">
      <dgm:prSet/>
      <dgm:spPr/>
      <dgm:t>
        <a:bodyPr/>
        <a:lstStyle/>
        <a:p>
          <a:endParaRPr lang="en-AU"/>
        </a:p>
      </dgm:t>
    </dgm:pt>
    <dgm:pt modelId="{9514FEE5-2A07-44A7-8803-F633EA7F1D94}">
      <dgm:prSet phldrT="[Text]" custT="1"/>
      <dgm:spPr/>
      <dgm:t>
        <a:bodyPr/>
        <a:lstStyle/>
        <a:p>
          <a:r>
            <a:rPr lang="en-AU" sz="3000" b="1" dirty="0">
              <a:latin typeface="Cambria" panose="02040503050406030204" pitchFamily="18" charset="0"/>
              <a:ea typeface="Cambria" panose="02040503050406030204" pitchFamily="18" charset="0"/>
            </a:rPr>
            <a:t>What’s the pay offer worth</a:t>
          </a:r>
        </a:p>
      </dgm:t>
    </dgm:pt>
    <dgm:pt modelId="{82B3CD60-543E-4103-AC8C-161E27594CDC}" type="sibTrans" cxnId="{984B9730-9B53-4290-B53E-568C35F4ABAC}">
      <dgm:prSet/>
      <dgm:spPr/>
      <dgm:t>
        <a:bodyPr/>
        <a:lstStyle/>
        <a:p>
          <a:endParaRPr lang="en-AU"/>
        </a:p>
      </dgm:t>
    </dgm:pt>
    <dgm:pt modelId="{025D0F08-A5F2-4D9B-9919-BF4B8A123C50}" type="parTrans" cxnId="{984B9730-9B53-4290-B53E-568C35F4ABAC}">
      <dgm:prSet/>
      <dgm:spPr/>
      <dgm:t>
        <a:bodyPr/>
        <a:lstStyle/>
        <a:p>
          <a:endParaRPr lang="en-AU"/>
        </a:p>
      </dgm:t>
    </dgm:pt>
    <dgm:pt modelId="{B812E188-B503-4DD4-8809-89D4B3CDA269}">
      <dgm:prSet phldrT="[Text]" custT="1"/>
      <dgm:spPr/>
      <dgm:t>
        <a:bodyPr/>
        <a:lstStyle/>
        <a:p>
          <a:pPr>
            <a:lnSpc>
              <a:spcPct val="90000"/>
            </a:lnSpc>
            <a:spcBef>
              <a:spcPct val="0"/>
            </a:spcBef>
            <a:spcAft>
              <a:spcPct val="15000"/>
            </a:spcAft>
            <a:buNone/>
          </a:pPr>
          <a:r>
            <a:rPr lang="en-GB" sz="3600" b="1" dirty="0">
              <a:latin typeface="Cambria" panose="02040503050406030204" pitchFamily="18" charset="0"/>
              <a:ea typeface="Cambria" panose="02040503050406030204" pitchFamily="18" charset="0"/>
            </a:rPr>
            <a:t>=</a:t>
          </a:r>
          <a:r>
            <a:rPr lang="en-GB" sz="3000" dirty="0">
              <a:latin typeface="Cambria" panose="02040503050406030204" pitchFamily="18" charset="0"/>
              <a:ea typeface="Cambria" panose="02040503050406030204" pitchFamily="18" charset="0"/>
            </a:rPr>
            <a:t> effective 4.25%</a:t>
          </a:r>
        </a:p>
      </dgm:t>
    </dgm:pt>
    <dgm:pt modelId="{E8ED1C55-0D6A-4866-BCA9-E902B98A7B7E}" type="parTrans" cxnId="{D0C10217-4811-42CE-8442-8BA0EAAC49F1}">
      <dgm:prSet/>
      <dgm:spPr/>
      <dgm:t>
        <a:bodyPr/>
        <a:lstStyle/>
        <a:p>
          <a:endParaRPr lang="en-AU"/>
        </a:p>
      </dgm:t>
    </dgm:pt>
    <dgm:pt modelId="{5F3CD7B1-23EE-489D-819A-BACD67710A17}" type="sibTrans" cxnId="{D0C10217-4811-42CE-8442-8BA0EAAC49F1}">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1"/>
      <dgm:spPr/>
    </dgm:pt>
    <dgm:pt modelId="{38E11412-4FB0-4A98-9F10-479227E2FAAB}" type="pres">
      <dgm:prSet presAssocID="{9514FEE5-2A07-44A7-8803-F633EA7F1D94}" presName="parentText" presStyleLbl="node1" presStyleIdx="0" presStyleCnt="1">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1">
        <dgm:presLayoutVars>
          <dgm:bulletEnabled val="1"/>
        </dgm:presLayoutVars>
      </dgm:prSet>
      <dgm:spPr/>
    </dgm:pt>
  </dgm:ptLst>
  <dgm:cxnLst>
    <dgm:cxn modelId="{D0C10217-4811-42CE-8442-8BA0EAAC49F1}" srcId="{EC998C0C-DA1E-44C4-A5DD-BE3E90B18763}" destId="{B812E188-B503-4DD4-8809-89D4B3CDA269}" srcOrd="1" destOrd="0" parTransId="{E8ED1C55-0D6A-4866-BCA9-E902B98A7B7E}" sibTransId="{5F3CD7B1-23EE-489D-819A-BACD67710A17}"/>
    <dgm:cxn modelId="{AB087A1D-C6F7-44C1-8EC9-C191FF9E7271}" type="presOf" srcId="{9514FEE5-2A07-44A7-8803-F633EA7F1D94}" destId="{07F730D6-92BA-498E-94CD-79D2C73BE3D2}" srcOrd="0" destOrd="0" presId="urn:microsoft.com/office/officeart/2005/8/layout/list1"/>
    <dgm:cxn modelId="{82E4D52C-9901-4292-90DB-D3485787A83D}" type="presOf" srcId="{B812E188-B503-4DD4-8809-89D4B3CDA269}" destId="{4D7B19D9-0E68-403D-957D-CC3F96081D17}" srcOrd="0" destOrd="2"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D8276239-2BDD-4F4C-99B4-A615993C3A50}" srcId="{EC998C0C-DA1E-44C4-A5DD-BE3E90B18763}" destId="{16889A53-6C9B-4D58-BAE4-94B05F740118}" srcOrd="0" destOrd="0" parTransId="{C363B0D7-F5AE-41F9-8895-BC27D2711F37}" sibTransId="{6A83ABD2-9DA3-4C00-82EA-5743304CA607}"/>
    <dgm:cxn modelId="{537F4742-3AE5-4403-89CD-A9C943434887}" type="presOf" srcId="{16889A53-6C9B-4D58-BAE4-94B05F740118}" destId="{4D7B19D9-0E68-403D-957D-CC3F96081D17}" srcOrd="0" destOrd="1" presId="urn:microsoft.com/office/officeart/2005/8/layout/list1"/>
    <dgm:cxn modelId="{DB65A952-30E8-438E-9654-5F4A037DF1D1}" type="presOf" srcId="{BB869629-9F38-40A7-850F-A1D05702770D}" destId="{4D7B19D9-0E68-403D-957D-CC3F96081D17}" srcOrd="0" destOrd="3" presId="urn:microsoft.com/office/officeart/2005/8/layout/list1"/>
    <dgm:cxn modelId="{06400685-5AB7-43B7-A94D-9A37B49C2176}" type="presOf" srcId="{B91A6369-1FD2-46A0-AF5F-A61FA2D26F18}" destId="{3D0F5BB5-5438-4FD6-B592-BEEC564CE6C7}" srcOrd="0" destOrd="0" presId="urn:microsoft.com/office/officeart/2005/8/layout/list1"/>
    <dgm:cxn modelId="{D82AD88D-BFD2-4431-A74C-D4228B7D0808}" type="presOf" srcId="{EC998C0C-DA1E-44C4-A5DD-BE3E90B18763}" destId="{4D7B19D9-0E68-403D-957D-CC3F96081D17}" srcOrd="0" destOrd="0" presId="urn:microsoft.com/office/officeart/2005/8/layout/list1"/>
    <dgm:cxn modelId="{021FF98E-B5A3-42E0-AFE5-51A3ED234A1A}" srcId="{EC998C0C-DA1E-44C4-A5DD-BE3E90B18763}" destId="{72FDD94E-96F8-480F-BFF3-7D7CD4E0CE46}" srcOrd="4" destOrd="0" parTransId="{3F98ED47-9DB0-4D9E-89C7-EDD447E61536}" sibTransId="{7E1CA698-0998-4B3A-83EB-BFA8ACFE2D24}"/>
    <dgm:cxn modelId="{6ACBCF9F-9094-4DFE-A377-4FAF83BA8308}" type="presOf" srcId="{9514FEE5-2A07-44A7-8803-F633EA7F1D94}" destId="{38E11412-4FB0-4A98-9F10-479227E2FAAB}" srcOrd="1" destOrd="0" presId="urn:microsoft.com/office/officeart/2005/8/layout/list1"/>
    <dgm:cxn modelId="{743C7AB3-9088-4CA8-9BF4-5D60DB3C0E4A}" type="presOf" srcId="{6C7057BE-8293-4397-83D3-FA0719185893}" destId="{4D7B19D9-0E68-403D-957D-CC3F96081D17}" srcOrd="0" destOrd="4" presId="urn:microsoft.com/office/officeart/2005/8/layout/list1"/>
    <dgm:cxn modelId="{B8A073BF-3853-4D0B-8E17-80F0CE38472A}" type="presOf" srcId="{72FDD94E-96F8-480F-BFF3-7D7CD4E0CE46}" destId="{4D7B19D9-0E68-403D-957D-CC3F96081D17}" srcOrd="0" destOrd="5" presId="urn:microsoft.com/office/officeart/2005/8/layout/list1"/>
    <dgm:cxn modelId="{B09F82CB-965C-4152-86F3-6D91EC6CAED4}" srcId="{EC998C0C-DA1E-44C4-A5DD-BE3E90B18763}" destId="{BB869629-9F38-40A7-850F-A1D05702770D}" srcOrd="2" destOrd="0" parTransId="{26B44C91-6C8A-4B98-B253-A6EFC7AB37C8}" sibTransId="{93DB3EE9-CF43-43C6-AE0B-13D93FA58012}"/>
    <dgm:cxn modelId="{6DE62FCF-5BBD-4A86-A249-E5AE95B5858F}" srcId="{9514FEE5-2A07-44A7-8803-F633EA7F1D94}" destId="{EC998C0C-DA1E-44C4-A5DD-BE3E90B18763}" srcOrd="0" destOrd="0" parTransId="{B299491A-E5F7-4565-A6FE-77C9989D474B}" sibTransId="{F68298D8-C251-4466-8E59-24458313D93B}"/>
    <dgm:cxn modelId="{A3652BDE-3FC9-4998-BD2F-BC00BEBFB6E2}" srcId="{EC998C0C-DA1E-44C4-A5DD-BE3E90B18763}" destId="{6C7057BE-8293-4397-83D3-FA0719185893}" srcOrd="3" destOrd="0" parTransId="{A7B8DB36-7672-4795-8A80-B780ECD5A00C}" sibTransId="{7B1AB80B-0D4D-44E9-BAD4-17E83A9D4A82}"/>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3200" b="1" dirty="0">
              <a:latin typeface="Cambria" panose="02040503050406030204" pitchFamily="18" charset="0"/>
              <a:ea typeface="Cambria" panose="02040503050406030204" pitchFamily="18" charset="0"/>
            </a:rPr>
            <a:t>Four day working week trial</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F1FB1E2A-6A97-46D6-BEBC-623A9AFB5344}">
      <dgm:prSet phldrT="[Text]" custT="1"/>
      <dgm:spPr/>
      <dgm:t>
        <a:bodyPr/>
        <a:lstStyle/>
        <a:p>
          <a:r>
            <a:rPr lang="en-GB" sz="3200" b="1" dirty="0">
              <a:latin typeface="Cambria" panose="02040503050406030204" pitchFamily="18" charset="0"/>
              <a:ea typeface="Cambria" panose="02040503050406030204" pitchFamily="18" charset="0"/>
            </a:rPr>
            <a:t>What’s being discussed</a:t>
          </a:r>
        </a:p>
      </dgm:t>
    </dgm:pt>
    <dgm:pt modelId="{360D0BD9-31A1-4A56-8123-6BA422FC9DCB}" type="parTrans" cxnId="{CDF2CF4B-FF7F-4D19-B64E-5694B93466CB}">
      <dgm:prSet/>
      <dgm:spPr/>
      <dgm:t>
        <a:bodyPr/>
        <a:lstStyle/>
        <a:p>
          <a:endParaRPr lang="en-AU"/>
        </a:p>
      </dgm:t>
    </dgm:pt>
    <dgm:pt modelId="{B4EEDE06-0845-4762-9C17-9D777B401588}" type="sibTrans" cxnId="{CDF2CF4B-FF7F-4D19-B64E-5694B93466CB}">
      <dgm:prSet/>
      <dgm:spPr/>
      <dgm:t>
        <a:bodyPr/>
        <a:lstStyle/>
        <a:p>
          <a:endParaRPr lang="en-AU"/>
        </a:p>
      </dgm:t>
    </dgm:pt>
    <dgm:pt modelId="{D6352F90-464D-4A68-804C-56DA5B698081}">
      <dgm:prSet phldrT="[Text]" custT="1"/>
      <dgm:spPr/>
      <dgm:t>
        <a:bodyPr/>
        <a:lstStyle/>
        <a:p>
          <a:r>
            <a:rPr lang="en-GB" sz="3200" kern="1200" dirty="0">
              <a:solidFill>
                <a:prstClr val="black">
                  <a:hueOff val="0"/>
                  <a:satOff val="0"/>
                  <a:lumOff val="0"/>
                  <a:alphaOff val="0"/>
                </a:prstClr>
              </a:solidFill>
              <a:latin typeface="Cambria" panose="02040503050406030204" pitchFamily="18" charset="0"/>
              <a:ea typeface="Cambria" panose="02040503050406030204" pitchFamily="18" charset="0"/>
              <a:cs typeface="+mn-cs"/>
            </a:rPr>
            <a:t>Parties still discussing how a trial might work</a:t>
          </a:r>
        </a:p>
      </dgm:t>
    </dgm:pt>
    <dgm:pt modelId="{0F47772C-86F5-4CEF-A0BC-F6CEC0B517B0}" type="parTrans" cxnId="{5110A0C2-ED8D-4A82-A5EC-102BC80514AE}">
      <dgm:prSet/>
      <dgm:spPr/>
      <dgm:t>
        <a:bodyPr/>
        <a:lstStyle/>
        <a:p>
          <a:endParaRPr lang="en-AU"/>
        </a:p>
      </dgm:t>
    </dgm:pt>
    <dgm:pt modelId="{C2B4F91A-8659-408A-B809-FB083D4AB710}" type="sibTrans" cxnId="{5110A0C2-ED8D-4A82-A5EC-102BC80514AE}">
      <dgm:prSet/>
      <dgm:spPr/>
      <dgm:t>
        <a:bodyPr/>
        <a:lstStyle/>
        <a:p>
          <a:endParaRPr lang="en-AU"/>
        </a:p>
      </dgm:t>
    </dgm:pt>
    <dgm:pt modelId="{EC998C0C-DA1E-44C4-A5DD-BE3E90B18763}">
      <dgm:prSet phldrT="[Text]" custT="1"/>
      <dgm:spPr/>
      <dgm:t>
        <a:bodyPr/>
        <a:lstStyle/>
        <a:p>
          <a:r>
            <a:rPr lang="en-GB" sz="3200" dirty="0">
              <a:latin typeface="Cambria" panose="02040503050406030204" pitchFamily="18" charset="0"/>
              <a:ea typeface="Cambria" panose="02040503050406030204" pitchFamily="18" charset="0"/>
            </a:rPr>
            <a:t>CPSU claimed a 4 day reduced working hours to be trialled in VPS</a:t>
          </a:r>
        </a:p>
      </dgm:t>
    </dgm:pt>
    <dgm:pt modelId="{F68298D8-C251-4466-8E59-24458313D93B}" type="sibTrans" cxnId="{6DE62FCF-5BBD-4A86-A249-E5AE95B5858F}">
      <dgm:prSet/>
      <dgm:spPr/>
      <dgm:t>
        <a:bodyPr/>
        <a:lstStyle/>
        <a:p>
          <a:endParaRPr lang="en-AU"/>
        </a:p>
      </dgm:t>
    </dgm:pt>
    <dgm:pt modelId="{B299491A-E5F7-4565-A6FE-77C9989D474B}" type="parTrans" cxnId="{6DE62FCF-5BBD-4A86-A249-E5AE95B5858F}">
      <dgm:prSet/>
      <dgm:spPr/>
      <dgm:t>
        <a:bodyPr/>
        <a:lstStyle/>
        <a:p>
          <a:endParaRPr lang="en-AU"/>
        </a:p>
      </dgm:t>
    </dgm:pt>
    <dgm:pt modelId="{82CE8A5E-EA6D-4783-A6F3-6447D1324955}">
      <dgm:prSet phldrT="[Text]" custT="1"/>
      <dgm:spPr/>
      <dgm:t>
        <a:bodyPr/>
        <a:lstStyle/>
        <a:p>
          <a:r>
            <a:rPr lang="en-GB" sz="3200" dirty="0">
              <a:latin typeface="Cambria" panose="02040503050406030204" pitchFamily="18" charset="0"/>
              <a:ea typeface="Cambria" panose="02040503050406030204" pitchFamily="18" charset="0"/>
            </a:rPr>
            <a:t>Want a pilot to explore all the issues</a:t>
          </a:r>
        </a:p>
      </dgm:t>
    </dgm:pt>
    <dgm:pt modelId="{62B5B2B4-9646-449B-89BF-4206DBB11283}" type="sibTrans" cxnId="{58919CA6-2114-44BC-8DE4-3C2C8A9BF1E7}">
      <dgm:prSet/>
      <dgm:spPr/>
      <dgm:t>
        <a:bodyPr/>
        <a:lstStyle/>
        <a:p>
          <a:endParaRPr lang="en-AU"/>
        </a:p>
      </dgm:t>
    </dgm:pt>
    <dgm:pt modelId="{09E53D2E-D809-4E5D-8411-C5C4F2401135}" type="parTrans" cxnId="{58919CA6-2114-44BC-8DE4-3C2C8A9BF1E7}">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2"/>
      <dgm:spPr/>
    </dgm:pt>
    <dgm:pt modelId="{38E11412-4FB0-4A98-9F10-479227E2FAAB}" type="pres">
      <dgm:prSet presAssocID="{9514FEE5-2A07-44A7-8803-F633EA7F1D94}" presName="parentText" presStyleLbl="node1" presStyleIdx="0" presStyleCnt="2" custScaleY="47435" custLinFactNeighborX="-3682" custLinFactNeighborY="-12851">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2">
        <dgm:presLayoutVars>
          <dgm:bulletEnabled val="1"/>
        </dgm:presLayoutVars>
      </dgm:prSet>
      <dgm:spPr/>
    </dgm:pt>
    <dgm:pt modelId="{BF40210A-C468-47EE-8FE1-1DDBD6811AC1}" type="pres">
      <dgm:prSet presAssocID="{82B3CD60-543E-4103-AC8C-161E27594CDC}" presName="spaceBetweenRectangles" presStyleCnt="0"/>
      <dgm:spPr/>
    </dgm:pt>
    <dgm:pt modelId="{51DCD740-B250-4FEF-AC41-3769943C6709}" type="pres">
      <dgm:prSet presAssocID="{F1FB1E2A-6A97-46D6-BEBC-623A9AFB5344}" presName="parentLin" presStyleCnt="0"/>
      <dgm:spPr/>
    </dgm:pt>
    <dgm:pt modelId="{E80040E2-DFF1-4A2A-A378-96E1B1723FC9}" type="pres">
      <dgm:prSet presAssocID="{F1FB1E2A-6A97-46D6-BEBC-623A9AFB5344}" presName="parentLeftMargin" presStyleLbl="node1" presStyleIdx="0" presStyleCnt="2"/>
      <dgm:spPr/>
    </dgm:pt>
    <dgm:pt modelId="{551EA741-DC55-4DA6-B7FA-56D49F9CF6CA}" type="pres">
      <dgm:prSet presAssocID="{F1FB1E2A-6A97-46D6-BEBC-623A9AFB5344}" presName="parentText" presStyleLbl="node1" presStyleIdx="1" presStyleCnt="2" custScaleY="48099" custLinFactNeighborY="-18184">
        <dgm:presLayoutVars>
          <dgm:chMax val="0"/>
          <dgm:bulletEnabled val="1"/>
        </dgm:presLayoutVars>
      </dgm:prSet>
      <dgm:spPr/>
    </dgm:pt>
    <dgm:pt modelId="{5EC7F09D-2021-4981-A3F7-C7E2D86A2FC7}" type="pres">
      <dgm:prSet presAssocID="{F1FB1E2A-6A97-46D6-BEBC-623A9AFB5344}" presName="negativeSpace" presStyleCnt="0"/>
      <dgm:spPr/>
    </dgm:pt>
    <dgm:pt modelId="{295F7CEB-A46F-4848-9123-D608B88B0150}" type="pres">
      <dgm:prSet presAssocID="{F1FB1E2A-6A97-46D6-BEBC-623A9AFB5344}" presName="childText" presStyleLbl="conFgAcc1" presStyleIdx="1" presStyleCnt="2">
        <dgm:presLayoutVars>
          <dgm:bulletEnabled val="1"/>
        </dgm:presLayoutVars>
      </dgm:prSet>
      <dgm:spPr/>
    </dgm:pt>
  </dgm:ptLst>
  <dgm:cxnLst>
    <dgm:cxn modelId="{AB087A1D-C6F7-44C1-8EC9-C191FF9E7271}" type="presOf" srcId="{9514FEE5-2A07-44A7-8803-F633EA7F1D94}" destId="{07F730D6-92BA-498E-94CD-79D2C73BE3D2}"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7C8CBC48-7E95-40F1-B74A-9D02DC350B77}" type="presOf" srcId="{D6352F90-464D-4A68-804C-56DA5B698081}" destId="{295F7CEB-A46F-4848-9123-D608B88B0150}" srcOrd="0" destOrd="0" presId="urn:microsoft.com/office/officeart/2005/8/layout/list1"/>
    <dgm:cxn modelId="{CDF2CF4B-FF7F-4D19-B64E-5694B93466CB}" srcId="{B91A6369-1FD2-46A0-AF5F-A61FA2D26F18}" destId="{F1FB1E2A-6A97-46D6-BEBC-623A9AFB5344}" srcOrd="1" destOrd="0" parTransId="{360D0BD9-31A1-4A56-8123-6BA422FC9DCB}" sibTransId="{B4EEDE06-0845-4762-9C17-9D777B401588}"/>
    <dgm:cxn modelId="{1FFE9C55-BAB9-4D92-A1CF-44BD8053546F}" type="presOf" srcId="{82CE8A5E-EA6D-4783-A6F3-6447D1324955}" destId="{4D7B19D9-0E68-403D-957D-CC3F96081D17}" srcOrd="0" destOrd="1" presId="urn:microsoft.com/office/officeart/2005/8/layout/list1"/>
    <dgm:cxn modelId="{06400685-5AB7-43B7-A94D-9A37B49C2176}" type="presOf" srcId="{B91A6369-1FD2-46A0-AF5F-A61FA2D26F18}" destId="{3D0F5BB5-5438-4FD6-B592-BEEC564CE6C7}" srcOrd="0" destOrd="0" presId="urn:microsoft.com/office/officeart/2005/8/layout/list1"/>
    <dgm:cxn modelId="{D82AD88D-BFD2-4431-A74C-D4228B7D0808}" type="presOf" srcId="{EC998C0C-DA1E-44C4-A5DD-BE3E90B18763}" destId="{4D7B19D9-0E68-403D-957D-CC3F96081D17}" srcOrd="0" destOrd="0" presId="urn:microsoft.com/office/officeart/2005/8/layout/list1"/>
    <dgm:cxn modelId="{6ACBCF9F-9094-4DFE-A377-4FAF83BA8308}" type="presOf" srcId="{9514FEE5-2A07-44A7-8803-F633EA7F1D94}" destId="{38E11412-4FB0-4A98-9F10-479227E2FAAB}" srcOrd="1" destOrd="0" presId="urn:microsoft.com/office/officeart/2005/8/layout/list1"/>
    <dgm:cxn modelId="{58919CA6-2114-44BC-8DE4-3C2C8A9BF1E7}" srcId="{9514FEE5-2A07-44A7-8803-F633EA7F1D94}" destId="{82CE8A5E-EA6D-4783-A6F3-6447D1324955}" srcOrd="1" destOrd="0" parTransId="{09E53D2E-D809-4E5D-8411-C5C4F2401135}" sibTransId="{62B5B2B4-9646-449B-89BF-4206DBB11283}"/>
    <dgm:cxn modelId="{5110A0C2-ED8D-4A82-A5EC-102BC80514AE}" srcId="{F1FB1E2A-6A97-46D6-BEBC-623A9AFB5344}" destId="{D6352F90-464D-4A68-804C-56DA5B698081}" srcOrd="0" destOrd="0" parTransId="{0F47772C-86F5-4CEF-A0BC-F6CEC0B517B0}" sibTransId="{C2B4F91A-8659-408A-B809-FB083D4AB710}"/>
    <dgm:cxn modelId="{6DE62FCF-5BBD-4A86-A249-E5AE95B5858F}" srcId="{9514FEE5-2A07-44A7-8803-F633EA7F1D94}" destId="{EC998C0C-DA1E-44C4-A5DD-BE3E90B18763}" srcOrd="0" destOrd="0" parTransId="{B299491A-E5F7-4565-A6FE-77C9989D474B}" sibTransId="{F68298D8-C251-4466-8E59-24458313D93B}"/>
    <dgm:cxn modelId="{984966E3-A74A-47F0-9402-C9184EF11DA4}" type="presOf" srcId="{F1FB1E2A-6A97-46D6-BEBC-623A9AFB5344}" destId="{551EA741-DC55-4DA6-B7FA-56D49F9CF6CA}" srcOrd="1" destOrd="0" presId="urn:microsoft.com/office/officeart/2005/8/layout/list1"/>
    <dgm:cxn modelId="{3B17BBE3-49D7-4DF0-8D28-645493CE7B8F}" type="presOf" srcId="{F1FB1E2A-6A97-46D6-BEBC-623A9AFB5344}" destId="{E80040E2-DFF1-4A2A-A378-96E1B1723FC9}" srcOrd="0" destOrd="0"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4CCC37A5-B7DF-4449-8FDE-9F73C7680295}" type="presParOf" srcId="{3D0F5BB5-5438-4FD6-B592-BEEC564CE6C7}" destId="{BF40210A-C468-47EE-8FE1-1DDBD6811AC1}" srcOrd="3" destOrd="0" presId="urn:microsoft.com/office/officeart/2005/8/layout/list1"/>
    <dgm:cxn modelId="{1CB8CC21-3297-4D3D-B99B-7C55EBDE0BF3}" type="presParOf" srcId="{3D0F5BB5-5438-4FD6-B592-BEEC564CE6C7}" destId="{51DCD740-B250-4FEF-AC41-3769943C6709}" srcOrd="4" destOrd="0" presId="urn:microsoft.com/office/officeart/2005/8/layout/list1"/>
    <dgm:cxn modelId="{6257D992-9040-4484-BEE4-ADB290BDC67C}" type="presParOf" srcId="{51DCD740-B250-4FEF-AC41-3769943C6709}" destId="{E80040E2-DFF1-4A2A-A378-96E1B1723FC9}" srcOrd="0" destOrd="0" presId="urn:microsoft.com/office/officeart/2005/8/layout/list1"/>
    <dgm:cxn modelId="{D403DC79-EDDD-4EBF-A8AF-E51C5C3A1A48}" type="presParOf" srcId="{51DCD740-B250-4FEF-AC41-3769943C6709}" destId="{551EA741-DC55-4DA6-B7FA-56D49F9CF6CA}" srcOrd="1" destOrd="0" presId="urn:microsoft.com/office/officeart/2005/8/layout/list1"/>
    <dgm:cxn modelId="{A19CAC2D-2F46-4226-B01C-6187B529FE65}" type="presParOf" srcId="{3D0F5BB5-5438-4FD6-B592-BEEC564CE6C7}" destId="{5EC7F09D-2021-4981-A3F7-C7E2D86A2FC7}" srcOrd="5" destOrd="0" presId="urn:microsoft.com/office/officeart/2005/8/layout/list1"/>
    <dgm:cxn modelId="{C0DA19CB-2BDB-480A-B2FB-EDF15D32C429}" type="presParOf" srcId="{3D0F5BB5-5438-4FD6-B592-BEEC564CE6C7}" destId="{295F7CEB-A46F-4848-9123-D608B88B015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3300" b="1" dirty="0">
              <a:latin typeface="Cambria" panose="02040503050406030204" pitchFamily="18" charset="0"/>
              <a:ea typeface="Cambria" panose="02040503050406030204" pitchFamily="18" charset="0"/>
            </a:rPr>
            <a:t>Gender Equality – Negotiated outcome</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77B769E3-4EB1-4995-822F-2C450D4F82E0}">
      <dgm:prSet phldrT="[Text]" custT="1"/>
      <dgm:spPr/>
      <dgm:t>
        <a:bodyPr/>
        <a:lstStyle/>
        <a:p>
          <a:r>
            <a:rPr lang="en-GB" sz="3000" b="1" dirty="0">
              <a:latin typeface="Cambria" panose="02040503050406030204" pitchFamily="18" charset="0"/>
              <a:ea typeface="Cambria" panose="02040503050406030204" pitchFamily="18" charset="0"/>
            </a:rPr>
            <a:t>Payments for parental leave</a:t>
          </a:r>
        </a:p>
      </dgm:t>
    </dgm:pt>
    <dgm:pt modelId="{D0FF3DDA-ED33-4591-B198-E5F43A428DAC}" type="parTrans" cxnId="{D425FA79-C466-4CAC-84CF-24E497E9466E}">
      <dgm:prSet/>
      <dgm:spPr/>
      <dgm:t>
        <a:bodyPr/>
        <a:lstStyle/>
        <a:p>
          <a:endParaRPr lang="en-AU"/>
        </a:p>
      </dgm:t>
    </dgm:pt>
    <dgm:pt modelId="{2318F3B8-7E8F-4395-8690-FF068D9A689F}" type="sibTrans" cxnId="{D425FA79-C466-4CAC-84CF-24E497E9466E}">
      <dgm:prSet/>
      <dgm:spPr/>
      <dgm:t>
        <a:bodyPr/>
        <a:lstStyle/>
        <a:p>
          <a:endParaRPr lang="en-AU"/>
        </a:p>
      </dgm:t>
    </dgm:pt>
    <dgm:pt modelId="{553A8484-621C-4F13-8FD1-775E2ED3A136}">
      <dgm:prSet phldrT="[Text]" custT="1"/>
      <dgm:spPr/>
      <dgm:t>
        <a:bodyPr/>
        <a:lstStyle/>
        <a:p>
          <a:r>
            <a:rPr lang="en-GB" sz="3000" dirty="0">
              <a:latin typeface="Cambria" panose="02040503050406030204" pitchFamily="18" charset="0"/>
              <a:ea typeface="Cambria" panose="02040503050406030204" pitchFamily="18" charset="0"/>
            </a:rPr>
            <a:t>Superannuation for up to 104 weeks paid and unpaid leave for primary carer agreed</a:t>
          </a:r>
        </a:p>
      </dgm:t>
    </dgm:pt>
    <dgm:pt modelId="{2AD28E85-5AEC-4712-9590-AA103E631ABA}" type="parTrans" cxnId="{B1305529-4942-4D90-9DCC-91187DDDF120}">
      <dgm:prSet/>
      <dgm:spPr/>
      <dgm:t>
        <a:bodyPr/>
        <a:lstStyle/>
        <a:p>
          <a:endParaRPr lang="en-AU"/>
        </a:p>
      </dgm:t>
    </dgm:pt>
    <dgm:pt modelId="{F365EC49-9AFC-4E74-B607-1755634A6EA7}" type="sibTrans" cxnId="{B1305529-4942-4D90-9DCC-91187DDDF120}">
      <dgm:prSet/>
      <dgm:spPr/>
      <dgm:t>
        <a:bodyPr/>
        <a:lstStyle/>
        <a:p>
          <a:endParaRPr lang="en-AU"/>
        </a:p>
      </dgm:t>
    </dgm:pt>
    <dgm:pt modelId="{78976F21-771D-4EAA-AC43-294B81A6C92D}">
      <dgm:prSet phldrT="[Text]" custT="1"/>
      <dgm:spPr/>
      <dgm:t>
        <a:bodyPr/>
        <a:lstStyle/>
        <a:p>
          <a:r>
            <a:rPr lang="en-GB" sz="3000" b="1" dirty="0">
              <a:latin typeface="Cambria" panose="02040503050406030204" pitchFamily="18" charset="0"/>
              <a:ea typeface="Cambria" panose="02040503050406030204" pitchFamily="18" charset="0"/>
            </a:rPr>
            <a:t>Gender affirmation leave</a:t>
          </a:r>
        </a:p>
      </dgm:t>
    </dgm:pt>
    <dgm:pt modelId="{AF3EA545-C333-42AB-9D14-628A5A0D6BFE}" type="parTrans" cxnId="{862AC078-8068-43F9-8B6B-A46DF0F3AB79}">
      <dgm:prSet/>
      <dgm:spPr/>
      <dgm:t>
        <a:bodyPr/>
        <a:lstStyle/>
        <a:p>
          <a:endParaRPr lang="en-AU"/>
        </a:p>
      </dgm:t>
    </dgm:pt>
    <dgm:pt modelId="{B65E0227-8AB7-4182-8B55-DFFAC5EB0D4C}" type="sibTrans" cxnId="{862AC078-8068-43F9-8B6B-A46DF0F3AB79}">
      <dgm:prSet/>
      <dgm:spPr/>
      <dgm:t>
        <a:bodyPr/>
        <a:lstStyle/>
        <a:p>
          <a:endParaRPr lang="en-AU"/>
        </a:p>
      </dgm:t>
    </dgm:pt>
    <dgm:pt modelId="{DA192A8A-B15E-45F9-AE53-E502833A4AA0}">
      <dgm:prSet phldrT="[Text]" custT="1"/>
      <dgm:spPr/>
      <dgm:t>
        <a:bodyPr/>
        <a:lstStyle/>
        <a:p>
          <a:r>
            <a:rPr lang="en-GB" sz="3000" dirty="0">
              <a:latin typeface="Cambria" panose="02040503050406030204" pitchFamily="18" charset="0"/>
              <a:ea typeface="Cambria" panose="02040503050406030204" pitchFamily="18" charset="0"/>
            </a:rPr>
            <a:t>Previously gender transition leave</a:t>
          </a:r>
        </a:p>
      </dgm:t>
    </dgm:pt>
    <dgm:pt modelId="{48833994-24EA-4795-BF8A-DAD095473FA0}" type="parTrans" cxnId="{B0BFF986-6771-4903-A608-5744841890C8}">
      <dgm:prSet/>
      <dgm:spPr/>
      <dgm:t>
        <a:bodyPr/>
        <a:lstStyle/>
        <a:p>
          <a:endParaRPr lang="en-AU"/>
        </a:p>
      </dgm:t>
    </dgm:pt>
    <dgm:pt modelId="{81BD2D10-DDF3-4CE9-B904-3D672E77359A}" type="sibTrans" cxnId="{B0BFF986-6771-4903-A608-5744841890C8}">
      <dgm:prSet/>
      <dgm:spPr/>
      <dgm:t>
        <a:bodyPr/>
        <a:lstStyle/>
        <a:p>
          <a:endParaRPr lang="en-AU"/>
        </a:p>
      </dgm:t>
    </dgm:pt>
    <dgm:pt modelId="{9F4362E3-A794-4BA9-8E6A-C8421AFC58D2}">
      <dgm:prSet phldrT="[Text]" custT="1"/>
      <dgm:spPr/>
      <dgm:t>
        <a:bodyPr/>
        <a:lstStyle/>
        <a:p>
          <a:r>
            <a:rPr lang="en-GB" sz="3000" dirty="0">
              <a:latin typeface="Cambria" panose="02040503050406030204" pitchFamily="18" charset="0"/>
              <a:ea typeface="Cambria" panose="02040503050406030204" pitchFamily="18" charset="0"/>
            </a:rPr>
            <a:t>Clause redrafted to be fit for purpose </a:t>
          </a:r>
        </a:p>
      </dgm:t>
    </dgm:pt>
    <dgm:pt modelId="{56C26E1B-F032-4733-A0C2-83E05DEC5965}" type="parTrans" cxnId="{7E4B4B60-9058-4527-8EAC-6FA18EF90B2C}">
      <dgm:prSet/>
      <dgm:spPr/>
      <dgm:t>
        <a:bodyPr/>
        <a:lstStyle/>
        <a:p>
          <a:endParaRPr lang="en-AU"/>
        </a:p>
      </dgm:t>
    </dgm:pt>
    <dgm:pt modelId="{E1CCB6CB-652C-47F0-9724-AF6DF5642D32}" type="sibTrans" cxnId="{7E4B4B60-9058-4527-8EAC-6FA18EF90B2C}">
      <dgm:prSet/>
      <dgm:spPr/>
      <dgm:t>
        <a:bodyPr/>
        <a:lstStyle/>
        <a:p>
          <a:endParaRPr lang="en-AU"/>
        </a:p>
      </dgm:t>
    </dgm:pt>
    <dgm:pt modelId="{5DF39F70-6A07-4429-B0D5-BB9FE9E07A84}">
      <dgm:prSet phldrT="[Text]" custT="1"/>
      <dgm:spPr/>
      <dgm:t>
        <a:bodyPr/>
        <a:lstStyle/>
        <a:p>
          <a:r>
            <a:rPr lang="en-GB" sz="3000" dirty="0">
              <a:latin typeface="Cambria" panose="02040503050406030204" pitchFamily="18" charset="0"/>
              <a:ea typeface="Cambria" panose="02040503050406030204" pitchFamily="18" charset="0"/>
            </a:rPr>
            <a:t>Salary rate for shift workers taking parental leave increased (exact mechanism to be resolved)</a:t>
          </a:r>
        </a:p>
      </dgm:t>
    </dgm:pt>
    <dgm:pt modelId="{C7448785-5157-4EEE-B966-9CEEA6F63445}" type="parTrans" cxnId="{707B4E48-0D6E-407D-B2CB-CB9C5770B520}">
      <dgm:prSet/>
      <dgm:spPr/>
    </dgm:pt>
    <dgm:pt modelId="{F9078923-36A0-4246-8DAB-CF23D1945F0E}" type="sibTrans" cxnId="{707B4E48-0D6E-407D-B2CB-CB9C5770B520}">
      <dgm:prSet/>
      <dgm:spPr/>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3"/>
      <dgm:spPr/>
    </dgm:pt>
    <dgm:pt modelId="{38E11412-4FB0-4A98-9F10-479227E2FAAB}" type="pres">
      <dgm:prSet presAssocID="{9514FEE5-2A07-44A7-8803-F633EA7F1D94}" presName="parentText" presStyleLbl="node1" presStyleIdx="0" presStyleCnt="3" custScaleX="109513">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3">
        <dgm:presLayoutVars>
          <dgm:bulletEnabled val="1"/>
        </dgm:presLayoutVars>
      </dgm:prSet>
      <dgm:spPr/>
    </dgm:pt>
    <dgm:pt modelId="{AAF3BAA1-5D38-4A58-B647-D7CAB6F5684E}" type="pres">
      <dgm:prSet presAssocID="{82B3CD60-543E-4103-AC8C-161E27594CDC}" presName="spaceBetweenRectangles" presStyleCnt="0"/>
      <dgm:spPr/>
    </dgm:pt>
    <dgm:pt modelId="{D9A90881-A3F9-491A-842C-2CDE90455F48}" type="pres">
      <dgm:prSet presAssocID="{77B769E3-4EB1-4995-822F-2C450D4F82E0}" presName="parentLin" presStyleCnt="0"/>
      <dgm:spPr/>
    </dgm:pt>
    <dgm:pt modelId="{3E1AD6F9-E11B-47CD-9FFE-D5E93E3AE103}" type="pres">
      <dgm:prSet presAssocID="{77B769E3-4EB1-4995-822F-2C450D4F82E0}" presName="parentLeftMargin" presStyleLbl="node1" presStyleIdx="0" presStyleCnt="3"/>
      <dgm:spPr/>
    </dgm:pt>
    <dgm:pt modelId="{17516505-C480-4446-ACDB-1A89E1C84728}" type="pres">
      <dgm:prSet presAssocID="{77B769E3-4EB1-4995-822F-2C450D4F82E0}" presName="parentText" presStyleLbl="node1" presStyleIdx="1" presStyleCnt="3" custScaleX="109513">
        <dgm:presLayoutVars>
          <dgm:chMax val="0"/>
          <dgm:bulletEnabled val="1"/>
        </dgm:presLayoutVars>
      </dgm:prSet>
      <dgm:spPr/>
    </dgm:pt>
    <dgm:pt modelId="{0FFD766C-442A-4B9F-B6A6-7DCC0248A890}" type="pres">
      <dgm:prSet presAssocID="{77B769E3-4EB1-4995-822F-2C450D4F82E0}" presName="negativeSpace" presStyleCnt="0"/>
      <dgm:spPr/>
    </dgm:pt>
    <dgm:pt modelId="{66AA079C-9969-4328-A43C-DC0D0DCF5138}" type="pres">
      <dgm:prSet presAssocID="{77B769E3-4EB1-4995-822F-2C450D4F82E0}" presName="childText" presStyleLbl="conFgAcc1" presStyleIdx="1" presStyleCnt="3">
        <dgm:presLayoutVars>
          <dgm:bulletEnabled val="1"/>
        </dgm:presLayoutVars>
      </dgm:prSet>
      <dgm:spPr/>
    </dgm:pt>
    <dgm:pt modelId="{08E36323-62E5-4342-93A0-689FE58CD998}" type="pres">
      <dgm:prSet presAssocID="{2318F3B8-7E8F-4395-8690-FF068D9A689F}" presName="spaceBetweenRectangles" presStyleCnt="0"/>
      <dgm:spPr/>
    </dgm:pt>
    <dgm:pt modelId="{98E82BF8-2365-4E4C-B9C9-4C497ABF4006}" type="pres">
      <dgm:prSet presAssocID="{78976F21-771D-4EAA-AC43-294B81A6C92D}" presName="parentLin" presStyleCnt="0"/>
      <dgm:spPr/>
    </dgm:pt>
    <dgm:pt modelId="{C338B012-5F3B-4E60-85D3-6CD202F733F4}" type="pres">
      <dgm:prSet presAssocID="{78976F21-771D-4EAA-AC43-294B81A6C92D}" presName="parentLeftMargin" presStyleLbl="node1" presStyleIdx="1" presStyleCnt="3"/>
      <dgm:spPr/>
    </dgm:pt>
    <dgm:pt modelId="{5822AA8C-0093-4644-97EC-04F2D57069DF}" type="pres">
      <dgm:prSet presAssocID="{78976F21-771D-4EAA-AC43-294B81A6C92D}" presName="parentText" presStyleLbl="node1" presStyleIdx="2" presStyleCnt="3" custScaleX="109513">
        <dgm:presLayoutVars>
          <dgm:chMax val="0"/>
          <dgm:bulletEnabled val="1"/>
        </dgm:presLayoutVars>
      </dgm:prSet>
      <dgm:spPr/>
    </dgm:pt>
    <dgm:pt modelId="{6F95C5D8-39FA-4119-B7B8-F27EEAA2E002}" type="pres">
      <dgm:prSet presAssocID="{78976F21-771D-4EAA-AC43-294B81A6C92D}" presName="negativeSpace" presStyleCnt="0"/>
      <dgm:spPr/>
    </dgm:pt>
    <dgm:pt modelId="{8E2CA6D2-9071-4A58-B062-50900335CDA6}" type="pres">
      <dgm:prSet presAssocID="{78976F21-771D-4EAA-AC43-294B81A6C92D}" presName="childText" presStyleLbl="conFgAcc1" presStyleIdx="2" presStyleCnt="3">
        <dgm:presLayoutVars>
          <dgm:bulletEnabled val="1"/>
        </dgm:presLayoutVars>
      </dgm:prSet>
      <dgm:spPr/>
    </dgm:pt>
  </dgm:ptLst>
  <dgm:cxnLst>
    <dgm:cxn modelId="{D1F5C208-3324-415B-B16F-1C4D906AF8F3}" type="presOf" srcId="{553A8484-621C-4F13-8FD1-775E2ED3A136}" destId="{66AA079C-9969-4328-A43C-DC0D0DCF5138}" srcOrd="0" destOrd="0" presId="urn:microsoft.com/office/officeart/2005/8/layout/list1"/>
    <dgm:cxn modelId="{AB087A1D-C6F7-44C1-8EC9-C191FF9E7271}" type="presOf" srcId="{9514FEE5-2A07-44A7-8803-F633EA7F1D94}" destId="{07F730D6-92BA-498E-94CD-79D2C73BE3D2}" srcOrd="0" destOrd="0" presId="urn:microsoft.com/office/officeart/2005/8/layout/list1"/>
    <dgm:cxn modelId="{B1305529-4942-4D90-9DCC-91187DDDF120}" srcId="{77B769E3-4EB1-4995-822F-2C450D4F82E0}" destId="{553A8484-621C-4F13-8FD1-775E2ED3A136}" srcOrd="0" destOrd="0" parTransId="{2AD28E85-5AEC-4712-9590-AA103E631ABA}" sibTransId="{F365EC49-9AFC-4E74-B607-1755634A6EA7}"/>
    <dgm:cxn modelId="{984B9730-9B53-4290-B53E-568C35F4ABAC}" srcId="{B91A6369-1FD2-46A0-AF5F-A61FA2D26F18}" destId="{9514FEE5-2A07-44A7-8803-F633EA7F1D94}" srcOrd="0" destOrd="0" parTransId="{025D0F08-A5F2-4D9B-9919-BF4B8A123C50}" sibTransId="{82B3CD60-543E-4103-AC8C-161E27594CDC}"/>
    <dgm:cxn modelId="{28D9D05C-16F8-4BF5-B405-69230BE15712}" type="presOf" srcId="{77B769E3-4EB1-4995-822F-2C450D4F82E0}" destId="{17516505-C480-4446-ACDB-1A89E1C84728}" srcOrd="1" destOrd="0" presId="urn:microsoft.com/office/officeart/2005/8/layout/list1"/>
    <dgm:cxn modelId="{7E4B4B60-9058-4527-8EAC-6FA18EF90B2C}" srcId="{78976F21-771D-4EAA-AC43-294B81A6C92D}" destId="{9F4362E3-A794-4BA9-8E6A-C8421AFC58D2}" srcOrd="1" destOrd="0" parTransId="{56C26E1B-F032-4733-A0C2-83E05DEC5965}" sibTransId="{E1CCB6CB-652C-47F0-9724-AF6DF5642D32}"/>
    <dgm:cxn modelId="{707B4E48-0D6E-407D-B2CB-CB9C5770B520}" srcId="{77B769E3-4EB1-4995-822F-2C450D4F82E0}" destId="{5DF39F70-6A07-4429-B0D5-BB9FE9E07A84}" srcOrd="1" destOrd="0" parTransId="{C7448785-5157-4EEE-B966-9CEEA6F63445}" sibTransId="{F9078923-36A0-4246-8DAB-CF23D1945F0E}"/>
    <dgm:cxn modelId="{18EAA354-CDD3-4503-8EEE-BBF2C231FC8B}" type="presOf" srcId="{78976F21-771D-4EAA-AC43-294B81A6C92D}" destId="{5822AA8C-0093-4644-97EC-04F2D57069DF}" srcOrd="1" destOrd="0" presId="urn:microsoft.com/office/officeart/2005/8/layout/list1"/>
    <dgm:cxn modelId="{862AC078-8068-43F9-8B6B-A46DF0F3AB79}" srcId="{B91A6369-1FD2-46A0-AF5F-A61FA2D26F18}" destId="{78976F21-771D-4EAA-AC43-294B81A6C92D}" srcOrd="2" destOrd="0" parTransId="{AF3EA545-C333-42AB-9D14-628A5A0D6BFE}" sibTransId="{B65E0227-8AB7-4182-8B55-DFFAC5EB0D4C}"/>
    <dgm:cxn modelId="{D425FA79-C466-4CAC-84CF-24E497E9466E}" srcId="{B91A6369-1FD2-46A0-AF5F-A61FA2D26F18}" destId="{77B769E3-4EB1-4995-822F-2C450D4F82E0}" srcOrd="1" destOrd="0" parTransId="{D0FF3DDA-ED33-4591-B198-E5F43A428DAC}" sibTransId="{2318F3B8-7E8F-4395-8690-FF068D9A689F}"/>
    <dgm:cxn modelId="{8865687C-5387-484F-B818-D3FAFEAC00E2}" type="presOf" srcId="{9F4362E3-A794-4BA9-8E6A-C8421AFC58D2}" destId="{8E2CA6D2-9071-4A58-B062-50900335CDA6}" srcOrd="0" destOrd="1" presId="urn:microsoft.com/office/officeart/2005/8/layout/list1"/>
    <dgm:cxn modelId="{06400685-5AB7-43B7-A94D-9A37B49C2176}" type="presOf" srcId="{B91A6369-1FD2-46A0-AF5F-A61FA2D26F18}" destId="{3D0F5BB5-5438-4FD6-B592-BEEC564CE6C7}" srcOrd="0" destOrd="0" presId="urn:microsoft.com/office/officeart/2005/8/layout/list1"/>
    <dgm:cxn modelId="{B0BFF986-6771-4903-A608-5744841890C8}" srcId="{78976F21-771D-4EAA-AC43-294B81A6C92D}" destId="{DA192A8A-B15E-45F9-AE53-E502833A4AA0}" srcOrd="0" destOrd="0" parTransId="{48833994-24EA-4795-BF8A-DAD095473FA0}" sibTransId="{81BD2D10-DDF3-4CE9-B904-3D672E77359A}"/>
    <dgm:cxn modelId="{6ACBCF9F-9094-4DFE-A377-4FAF83BA8308}" type="presOf" srcId="{9514FEE5-2A07-44A7-8803-F633EA7F1D94}" destId="{38E11412-4FB0-4A98-9F10-479227E2FAAB}" srcOrd="1" destOrd="0" presId="urn:microsoft.com/office/officeart/2005/8/layout/list1"/>
    <dgm:cxn modelId="{4F13E9B5-AF70-465E-866C-E402A2D71422}" type="presOf" srcId="{78976F21-771D-4EAA-AC43-294B81A6C92D}" destId="{C338B012-5F3B-4E60-85D3-6CD202F733F4}" srcOrd="0" destOrd="0" presId="urn:microsoft.com/office/officeart/2005/8/layout/list1"/>
    <dgm:cxn modelId="{7FC1F6C5-1DB9-4FCA-82DB-B536B8EFBC13}" type="presOf" srcId="{DA192A8A-B15E-45F9-AE53-E502833A4AA0}" destId="{8E2CA6D2-9071-4A58-B062-50900335CDA6}" srcOrd="0" destOrd="0" presId="urn:microsoft.com/office/officeart/2005/8/layout/list1"/>
    <dgm:cxn modelId="{81D8D9D1-4462-467F-9283-A8B419E85768}" type="presOf" srcId="{77B769E3-4EB1-4995-822F-2C450D4F82E0}" destId="{3E1AD6F9-E11B-47CD-9FFE-D5E93E3AE103}" srcOrd="0" destOrd="0" presId="urn:microsoft.com/office/officeart/2005/8/layout/list1"/>
    <dgm:cxn modelId="{5EEDCAD4-B449-4197-973E-F3D27404F5CE}" type="presOf" srcId="{5DF39F70-6A07-4429-B0D5-BB9FE9E07A84}" destId="{66AA079C-9969-4328-A43C-DC0D0DCF5138}" srcOrd="0" destOrd="1"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55C9C2D6-74AF-4B61-832B-2B3851637A4D}" type="presParOf" srcId="{3D0F5BB5-5438-4FD6-B592-BEEC564CE6C7}" destId="{AAF3BAA1-5D38-4A58-B647-D7CAB6F5684E}" srcOrd="3" destOrd="0" presId="urn:microsoft.com/office/officeart/2005/8/layout/list1"/>
    <dgm:cxn modelId="{8BC3C0D1-46E9-4747-AB94-A98272E88C9C}" type="presParOf" srcId="{3D0F5BB5-5438-4FD6-B592-BEEC564CE6C7}" destId="{D9A90881-A3F9-491A-842C-2CDE90455F48}" srcOrd="4" destOrd="0" presId="urn:microsoft.com/office/officeart/2005/8/layout/list1"/>
    <dgm:cxn modelId="{056CCE57-8CEE-4E57-9646-107591045492}" type="presParOf" srcId="{D9A90881-A3F9-491A-842C-2CDE90455F48}" destId="{3E1AD6F9-E11B-47CD-9FFE-D5E93E3AE103}" srcOrd="0" destOrd="0" presId="urn:microsoft.com/office/officeart/2005/8/layout/list1"/>
    <dgm:cxn modelId="{504ADEDB-D374-4BCE-9768-E9F1A8EB9892}" type="presParOf" srcId="{D9A90881-A3F9-491A-842C-2CDE90455F48}" destId="{17516505-C480-4446-ACDB-1A89E1C84728}" srcOrd="1" destOrd="0" presId="urn:microsoft.com/office/officeart/2005/8/layout/list1"/>
    <dgm:cxn modelId="{DEA1916F-5202-48EA-86B2-64828B2B86E9}" type="presParOf" srcId="{3D0F5BB5-5438-4FD6-B592-BEEC564CE6C7}" destId="{0FFD766C-442A-4B9F-B6A6-7DCC0248A890}" srcOrd="5" destOrd="0" presId="urn:microsoft.com/office/officeart/2005/8/layout/list1"/>
    <dgm:cxn modelId="{4D392A7F-910C-480A-ABC3-1AEC32C1197E}" type="presParOf" srcId="{3D0F5BB5-5438-4FD6-B592-BEEC564CE6C7}" destId="{66AA079C-9969-4328-A43C-DC0D0DCF5138}" srcOrd="6" destOrd="0" presId="urn:microsoft.com/office/officeart/2005/8/layout/list1"/>
    <dgm:cxn modelId="{052809E9-E468-4956-B065-DC6E42AEB6B3}" type="presParOf" srcId="{3D0F5BB5-5438-4FD6-B592-BEEC564CE6C7}" destId="{08E36323-62E5-4342-93A0-689FE58CD998}" srcOrd="7" destOrd="0" presId="urn:microsoft.com/office/officeart/2005/8/layout/list1"/>
    <dgm:cxn modelId="{8411E48E-251B-411D-8AAA-237198347159}" type="presParOf" srcId="{3D0F5BB5-5438-4FD6-B592-BEEC564CE6C7}" destId="{98E82BF8-2365-4E4C-B9C9-4C497ABF4006}" srcOrd="8" destOrd="0" presId="urn:microsoft.com/office/officeart/2005/8/layout/list1"/>
    <dgm:cxn modelId="{F7CED208-3781-4A53-A03D-632555F729F2}" type="presParOf" srcId="{98E82BF8-2365-4E4C-B9C9-4C497ABF4006}" destId="{C338B012-5F3B-4E60-85D3-6CD202F733F4}" srcOrd="0" destOrd="0" presId="urn:microsoft.com/office/officeart/2005/8/layout/list1"/>
    <dgm:cxn modelId="{83C17F55-D715-43F9-9843-5D5A6C863110}" type="presParOf" srcId="{98E82BF8-2365-4E4C-B9C9-4C497ABF4006}" destId="{5822AA8C-0093-4644-97EC-04F2D57069DF}" srcOrd="1" destOrd="0" presId="urn:microsoft.com/office/officeart/2005/8/layout/list1"/>
    <dgm:cxn modelId="{9BF431B0-412F-4E60-A2C1-87D767D7165A}" type="presParOf" srcId="{3D0F5BB5-5438-4FD6-B592-BEEC564CE6C7}" destId="{6F95C5D8-39FA-4119-B7B8-F27EEAA2E002}" srcOrd="9" destOrd="0" presId="urn:microsoft.com/office/officeart/2005/8/layout/list1"/>
    <dgm:cxn modelId="{4EA23B7A-BA57-42AD-9338-0EC588610741}" type="presParOf" srcId="{3D0F5BB5-5438-4FD6-B592-BEEC564CE6C7}" destId="{8E2CA6D2-9071-4A58-B062-50900335CDA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9514FEE5-2A07-44A7-8803-F633EA7F1D94}">
      <dgm:prSet phldrT="[Text]" custT="1"/>
      <dgm:spPr/>
      <dgm:t>
        <a:bodyPr/>
        <a:lstStyle/>
        <a:p>
          <a:r>
            <a:rPr lang="en-AU" sz="3300" b="1" dirty="0">
              <a:latin typeface="Cambria" panose="02040503050406030204" pitchFamily="18" charset="0"/>
              <a:ea typeface="Cambria" panose="02040503050406030204" pitchFamily="18" charset="0"/>
            </a:rPr>
            <a:t>Gender Equality – Negotiated outcome</a:t>
          </a:r>
        </a:p>
      </dgm:t>
    </dgm:pt>
    <dgm:pt modelId="{025D0F08-A5F2-4D9B-9919-BF4B8A123C50}" type="parTrans" cxnId="{984B9730-9B53-4290-B53E-568C35F4ABAC}">
      <dgm:prSet/>
      <dgm:spPr/>
      <dgm:t>
        <a:bodyPr/>
        <a:lstStyle/>
        <a:p>
          <a:endParaRPr lang="en-AU"/>
        </a:p>
      </dgm:t>
    </dgm:pt>
    <dgm:pt modelId="{82B3CD60-543E-4103-AC8C-161E27594CDC}" type="sibTrans" cxnId="{984B9730-9B53-4290-B53E-568C35F4ABAC}">
      <dgm:prSet/>
      <dgm:spPr/>
      <dgm:t>
        <a:bodyPr/>
        <a:lstStyle/>
        <a:p>
          <a:endParaRPr lang="en-AU"/>
        </a:p>
      </dgm:t>
    </dgm:pt>
    <dgm:pt modelId="{EC998C0C-DA1E-44C4-A5DD-BE3E90B18763}">
      <dgm:prSet phldrT="[Text]" custT="1"/>
      <dgm:spPr/>
      <dgm:t>
        <a:bodyPr/>
        <a:lstStyle/>
        <a:p>
          <a:r>
            <a:rPr lang="en-US" sz="3000" dirty="0">
              <a:latin typeface="Cambria" panose="02040503050406030204" pitchFamily="18" charset="0"/>
              <a:ea typeface="Cambria" panose="02040503050406030204" pitchFamily="18" charset="0"/>
            </a:rPr>
            <a:t>Reproductive leave to assist people experiencing symptoms associated with </a:t>
          </a:r>
          <a:r>
            <a:rPr lang="en-AU" sz="3000" dirty="0"/>
            <a:t>Endometriosis</a:t>
          </a:r>
          <a:r>
            <a:rPr lang="en-US" sz="3000" dirty="0">
              <a:latin typeface="Cambria" panose="02040503050406030204" pitchFamily="18" charset="0"/>
              <a:ea typeface="Cambria" panose="02040503050406030204" pitchFamily="18" charset="0"/>
            </a:rPr>
            <a:t>, PCOS, and complicated pregnancies. </a:t>
          </a:r>
          <a:endParaRPr lang="en-GB" sz="3000" dirty="0">
            <a:latin typeface="Cambria" panose="02040503050406030204" pitchFamily="18" charset="0"/>
            <a:ea typeface="Cambria" panose="02040503050406030204" pitchFamily="18" charset="0"/>
          </a:endParaRPr>
        </a:p>
      </dgm:t>
    </dgm:pt>
    <dgm:pt modelId="{B299491A-E5F7-4565-A6FE-77C9989D474B}" type="parTrans" cxnId="{6DE62FCF-5BBD-4A86-A249-E5AE95B5858F}">
      <dgm:prSet/>
      <dgm:spPr/>
      <dgm:t>
        <a:bodyPr/>
        <a:lstStyle/>
        <a:p>
          <a:endParaRPr lang="en-AU"/>
        </a:p>
      </dgm:t>
    </dgm:pt>
    <dgm:pt modelId="{F68298D8-C251-4466-8E59-24458313D93B}" type="sibTrans" cxnId="{6DE62FCF-5BBD-4A86-A249-E5AE95B5858F}">
      <dgm:prSet/>
      <dgm:spPr/>
      <dgm:t>
        <a:bodyPr/>
        <a:lstStyle/>
        <a:p>
          <a:endParaRPr lang="en-AU"/>
        </a:p>
      </dgm:t>
    </dgm:pt>
    <dgm:pt modelId="{77B769E3-4EB1-4995-822F-2C450D4F82E0}">
      <dgm:prSet phldrT="[Text]" custT="1"/>
      <dgm:spPr/>
      <dgm:t>
        <a:bodyPr/>
        <a:lstStyle/>
        <a:p>
          <a:r>
            <a:rPr lang="en-GB" sz="3000" b="1" dirty="0">
              <a:latin typeface="Cambria" panose="02040503050406030204" pitchFamily="18" charset="0"/>
              <a:ea typeface="Cambria" panose="02040503050406030204" pitchFamily="18" charset="0"/>
            </a:rPr>
            <a:t>Additional reproductive leave</a:t>
          </a:r>
        </a:p>
      </dgm:t>
    </dgm:pt>
    <dgm:pt modelId="{D0FF3DDA-ED33-4591-B198-E5F43A428DAC}" type="parTrans" cxnId="{D425FA79-C466-4CAC-84CF-24E497E9466E}">
      <dgm:prSet/>
      <dgm:spPr/>
      <dgm:t>
        <a:bodyPr/>
        <a:lstStyle/>
        <a:p>
          <a:endParaRPr lang="en-AU"/>
        </a:p>
      </dgm:t>
    </dgm:pt>
    <dgm:pt modelId="{2318F3B8-7E8F-4395-8690-FF068D9A689F}" type="sibTrans" cxnId="{D425FA79-C466-4CAC-84CF-24E497E9466E}">
      <dgm:prSet/>
      <dgm:spPr/>
      <dgm:t>
        <a:bodyPr/>
        <a:lstStyle/>
        <a:p>
          <a:endParaRPr lang="en-AU"/>
        </a:p>
      </dgm:t>
    </dgm:pt>
    <dgm:pt modelId="{1B8A5562-7532-4B07-B59F-BC99DBEB69B1}">
      <dgm:prSet custT="1"/>
      <dgm:spPr/>
      <dgm:t>
        <a:bodyPr/>
        <a:lstStyle/>
        <a:p>
          <a:pPr>
            <a:buFont typeface="Arial" panose="020B0604020202020204" pitchFamily="34" charset="0"/>
            <a:buChar char="•"/>
          </a:pPr>
          <a:r>
            <a:rPr lang="en-US" sz="3000" dirty="0">
              <a:latin typeface="Cambria" panose="02040503050406030204" pitchFamily="18" charset="0"/>
              <a:ea typeface="Cambria" panose="02040503050406030204" pitchFamily="18" charset="0"/>
            </a:rPr>
            <a:t>Leave can also be used for fertility treatments (IVF)</a:t>
          </a:r>
          <a:endParaRPr lang="en-AU" sz="3000" dirty="0">
            <a:latin typeface="Cambria" panose="02040503050406030204" pitchFamily="18" charset="0"/>
            <a:ea typeface="Cambria" panose="02040503050406030204" pitchFamily="18" charset="0"/>
          </a:endParaRPr>
        </a:p>
      </dgm:t>
    </dgm:pt>
    <dgm:pt modelId="{C3DD8232-A551-4988-9028-A874BC22A98D}" type="parTrans" cxnId="{4CE1C579-AD5C-4F6B-BAE3-71EE7B59FA29}">
      <dgm:prSet/>
      <dgm:spPr/>
      <dgm:t>
        <a:bodyPr/>
        <a:lstStyle/>
        <a:p>
          <a:endParaRPr lang="en-AU"/>
        </a:p>
      </dgm:t>
    </dgm:pt>
    <dgm:pt modelId="{9C84CAAA-A664-4CD1-971D-4149BD5B6662}" type="sibTrans" cxnId="{4CE1C579-AD5C-4F6B-BAE3-71EE7B59FA29}">
      <dgm:prSet/>
      <dgm:spPr/>
      <dgm:t>
        <a:bodyPr/>
        <a:lstStyle/>
        <a:p>
          <a:endParaRPr lang="en-AU"/>
        </a:p>
      </dgm:t>
    </dgm:pt>
    <dgm:pt modelId="{7E424F3D-DF17-4083-B86B-5B70868D517E}">
      <dgm:prSet custT="1"/>
      <dgm:spPr/>
      <dgm:t>
        <a:bodyPr/>
        <a:lstStyle/>
        <a:p>
          <a:pPr>
            <a:buFont typeface="Arial" panose="020B0604020202020204" pitchFamily="34" charset="0"/>
            <a:buChar char="•"/>
          </a:pPr>
          <a:r>
            <a:rPr lang="en-AU" sz="3000" dirty="0">
              <a:latin typeface="Cambria" panose="02040503050406030204" pitchFamily="18" charset="0"/>
              <a:ea typeface="Cambria" panose="02040503050406030204" pitchFamily="18" charset="0"/>
            </a:rPr>
            <a:t>Details still to be resolved </a:t>
          </a:r>
        </a:p>
      </dgm:t>
    </dgm:pt>
    <dgm:pt modelId="{0738EF76-35F6-4CEB-9E24-2D6B5799FAFF}" type="parTrans" cxnId="{5248CE33-2302-4BB7-B961-BBF148D3177A}">
      <dgm:prSet/>
      <dgm:spPr/>
      <dgm:t>
        <a:bodyPr/>
        <a:lstStyle/>
        <a:p>
          <a:endParaRPr lang="en-AU"/>
        </a:p>
      </dgm:t>
    </dgm:pt>
    <dgm:pt modelId="{31331E85-F017-4858-AB65-99C8EE2706A9}" type="sibTrans" cxnId="{5248CE33-2302-4BB7-B961-BBF148D3177A}">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4C3B159B-2B49-4B8F-B124-9F79F5F22987}" type="pres">
      <dgm:prSet presAssocID="{9514FEE5-2A07-44A7-8803-F633EA7F1D94}" presName="parentLin" presStyleCnt="0"/>
      <dgm:spPr/>
    </dgm:pt>
    <dgm:pt modelId="{07F730D6-92BA-498E-94CD-79D2C73BE3D2}" type="pres">
      <dgm:prSet presAssocID="{9514FEE5-2A07-44A7-8803-F633EA7F1D94}" presName="parentLeftMargin" presStyleLbl="node1" presStyleIdx="0" presStyleCnt="2"/>
      <dgm:spPr/>
    </dgm:pt>
    <dgm:pt modelId="{38E11412-4FB0-4A98-9F10-479227E2FAAB}" type="pres">
      <dgm:prSet presAssocID="{9514FEE5-2A07-44A7-8803-F633EA7F1D94}" presName="parentText" presStyleLbl="node1" presStyleIdx="0" presStyleCnt="2" custScaleX="109513" custScaleY="36386">
        <dgm:presLayoutVars>
          <dgm:chMax val="0"/>
          <dgm:bulletEnabled val="1"/>
        </dgm:presLayoutVars>
      </dgm:prSet>
      <dgm:spPr/>
    </dgm:pt>
    <dgm:pt modelId="{FBA54C7C-785C-40B9-8FC1-168CEF169EF5}" type="pres">
      <dgm:prSet presAssocID="{9514FEE5-2A07-44A7-8803-F633EA7F1D94}" presName="negativeSpace" presStyleCnt="0"/>
      <dgm:spPr/>
    </dgm:pt>
    <dgm:pt modelId="{4D7B19D9-0E68-403D-957D-CC3F96081D17}" type="pres">
      <dgm:prSet presAssocID="{9514FEE5-2A07-44A7-8803-F633EA7F1D94}" presName="childText" presStyleLbl="conFgAcc1" presStyleIdx="0" presStyleCnt="2">
        <dgm:presLayoutVars>
          <dgm:bulletEnabled val="1"/>
        </dgm:presLayoutVars>
      </dgm:prSet>
      <dgm:spPr/>
    </dgm:pt>
    <dgm:pt modelId="{AAF3BAA1-5D38-4A58-B647-D7CAB6F5684E}" type="pres">
      <dgm:prSet presAssocID="{82B3CD60-543E-4103-AC8C-161E27594CDC}" presName="spaceBetweenRectangles" presStyleCnt="0"/>
      <dgm:spPr/>
    </dgm:pt>
    <dgm:pt modelId="{D9A90881-A3F9-491A-842C-2CDE90455F48}" type="pres">
      <dgm:prSet presAssocID="{77B769E3-4EB1-4995-822F-2C450D4F82E0}" presName="parentLin" presStyleCnt="0"/>
      <dgm:spPr/>
    </dgm:pt>
    <dgm:pt modelId="{3E1AD6F9-E11B-47CD-9FFE-D5E93E3AE103}" type="pres">
      <dgm:prSet presAssocID="{77B769E3-4EB1-4995-822F-2C450D4F82E0}" presName="parentLeftMargin" presStyleLbl="node1" presStyleIdx="0" presStyleCnt="2"/>
      <dgm:spPr/>
    </dgm:pt>
    <dgm:pt modelId="{17516505-C480-4446-ACDB-1A89E1C84728}" type="pres">
      <dgm:prSet presAssocID="{77B769E3-4EB1-4995-822F-2C450D4F82E0}" presName="parentText" presStyleLbl="node1" presStyleIdx="1" presStyleCnt="2" custScaleX="109513" custScaleY="52859" custLinFactNeighborX="1841" custLinFactNeighborY="-18490">
        <dgm:presLayoutVars>
          <dgm:chMax val="0"/>
          <dgm:bulletEnabled val="1"/>
        </dgm:presLayoutVars>
      </dgm:prSet>
      <dgm:spPr/>
    </dgm:pt>
    <dgm:pt modelId="{0FFD766C-442A-4B9F-B6A6-7DCC0248A890}" type="pres">
      <dgm:prSet presAssocID="{77B769E3-4EB1-4995-822F-2C450D4F82E0}" presName="negativeSpace" presStyleCnt="0"/>
      <dgm:spPr/>
    </dgm:pt>
    <dgm:pt modelId="{66AA079C-9969-4328-A43C-DC0D0DCF5138}" type="pres">
      <dgm:prSet presAssocID="{77B769E3-4EB1-4995-822F-2C450D4F82E0}" presName="childText" presStyleLbl="conFgAcc1" presStyleIdx="1" presStyleCnt="2" custLinFactNeighborX="92" custLinFactNeighborY="-36979">
        <dgm:presLayoutVars>
          <dgm:bulletEnabled val="1"/>
        </dgm:presLayoutVars>
      </dgm:prSet>
      <dgm:spPr/>
    </dgm:pt>
  </dgm:ptLst>
  <dgm:cxnLst>
    <dgm:cxn modelId="{AB087A1D-C6F7-44C1-8EC9-C191FF9E7271}" type="presOf" srcId="{9514FEE5-2A07-44A7-8803-F633EA7F1D94}" destId="{07F730D6-92BA-498E-94CD-79D2C73BE3D2}" srcOrd="0" destOrd="0" presId="urn:microsoft.com/office/officeart/2005/8/layout/list1"/>
    <dgm:cxn modelId="{984B9730-9B53-4290-B53E-568C35F4ABAC}" srcId="{B91A6369-1FD2-46A0-AF5F-A61FA2D26F18}" destId="{9514FEE5-2A07-44A7-8803-F633EA7F1D94}" srcOrd="0" destOrd="0" parTransId="{025D0F08-A5F2-4D9B-9919-BF4B8A123C50}" sibTransId="{82B3CD60-543E-4103-AC8C-161E27594CDC}"/>
    <dgm:cxn modelId="{5248CE33-2302-4BB7-B961-BBF148D3177A}" srcId="{77B769E3-4EB1-4995-822F-2C450D4F82E0}" destId="{7E424F3D-DF17-4083-B86B-5B70868D517E}" srcOrd="2" destOrd="0" parTransId="{0738EF76-35F6-4CEB-9E24-2D6B5799FAFF}" sibTransId="{31331E85-F017-4858-AB65-99C8EE2706A9}"/>
    <dgm:cxn modelId="{28D9D05C-16F8-4BF5-B405-69230BE15712}" type="presOf" srcId="{77B769E3-4EB1-4995-822F-2C450D4F82E0}" destId="{17516505-C480-4446-ACDB-1A89E1C84728}" srcOrd="1" destOrd="0" presId="urn:microsoft.com/office/officeart/2005/8/layout/list1"/>
    <dgm:cxn modelId="{4CE1C579-AD5C-4F6B-BAE3-71EE7B59FA29}" srcId="{77B769E3-4EB1-4995-822F-2C450D4F82E0}" destId="{1B8A5562-7532-4B07-B59F-BC99DBEB69B1}" srcOrd="1" destOrd="0" parTransId="{C3DD8232-A551-4988-9028-A874BC22A98D}" sibTransId="{9C84CAAA-A664-4CD1-971D-4149BD5B6662}"/>
    <dgm:cxn modelId="{D425FA79-C466-4CAC-84CF-24E497E9466E}" srcId="{B91A6369-1FD2-46A0-AF5F-A61FA2D26F18}" destId="{77B769E3-4EB1-4995-822F-2C450D4F82E0}" srcOrd="1" destOrd="0" parTransId="{D0FF3DDA-ED33-4591-B198-E5F43A428DAC}" sibTransId="{2318F3B8-7E8F-4395-8690-FF068D9A689F}"/>
    <dgm:cxn modelId="{06400685-5AB7-43B7-A94D-9A37B49C2176}" type="presOf" srcId="{B91A6369-1FD2-46A0-AF5F-A61FA2D26F18}" destId="{3D0F5BB5-5438-4FD6-B592-BEEC564CE6C7}" srcOrd="0" destOrd="0" presId="urn:microsoft.com/office/officeart/2005/8/layout/list1"/>
    <dgm:cxn modelId="{64163F88-C981-44CA-AFA5-F48F979F93E5}" type="presOf" srcId="{7E424F3D-DF17-4083-B86B-5B70868D517E}" destId="{66AA079C-9969-4328-A43C-DC0D0DCF5138}" srcOrd="0" destOrd="2" presId="urn:microsoft.com/office/officeart/2005/8/layout/list1"/>
    <dgm:cxn modelId="{6ACBCF9F-9094-4DFE-A377-4FAF83BA8308}" type="presOf" srcId="{9514FEE5-2A07-44A7-8803-F633EA7F1D94}" destId="{38E11412-4FB0-4A98-9F10-479227E2FAAB}" srcOrd="1" destOrd="0" presId="urn:microsoft.com/office/officeart/2005/8/layout/list1"/>
    <dgm:cxn modelId="{6B6835AB-DA4D-43FA-B881-0450FCF13630}" type="presOf" srcId="{EC998C0C-DA1E-44C4-A5DD-BE3E90B18763}" destId="{66AA079C-9969-4328-A43C-DC0D0DCF5138}" srcOrd="0" destOrd="0" presId="urn:microsoft.com/office/officeart/2005/8/layout/list1"/>
    <dgm:cxn modelId="{38D5A4B5-581E-4FA6-8DA3-0C18FF9F0DD1}" type="presOf" srcId="{1B8A5562-7532-4B07-B59F-BC99DBEB69B1}" destId="{66AA079C-9969-4328-A43C-DC0D0DCF5138}" srcOrd="0" destOrd="1" presId="urn:microsoft.com/office/officeart/2005/8/layout/list1"/>
    <dgm:cxn modelId="{6DE62FCF-5BBD-4A86-A249-E5AE95B5858F}" srcId="{77B769E3-4EB1-4995-822F-2C450D4F82E0}" destId="{EC998C0C-DA1E-44C4-A5DD-BE3E90B18763}" srcOrd="0" destOrd="0" parTransId="{B299491A-E5F7-4565-A6FE-77C9989D474B}" sibTransId="{F68298D8-C251-4466-8E59-24458313D93B}"/>
    <dgm:cxn modelId="{81D8D9D1-4462-467F-9283-A8B419E85768}" type="presOf" srcId="{77B769E3-4EB1-4995-822F-2C450D4F82E0}" destId="{3E1AD6F9-E11B-47CD-9FFE-D5E93E3AE103}" srcOrd="0" destOrd="0" presId="urn:microsoft.com/office/officeart/2005/8/layout/list1"/>
    <dgm:cxn modelId="{3E66501D-1842-4246-889F-34D9A0F3D437}" type="presParOf" srcId="{3D0F5BB5-5438-4FD6-B592-BEEC564CE6C7}" destId="{4C3B159B-2B49-4B8F-B124-9F79F5F22987}" srcOrd="0" destOrd="0" presId="urn:microsoft.com/office/officeart/2005/8/layout/list1"/>
    <dgm:cxn modelId="{88E838EA-B53E-4790-A579-9E256D273F7D}" type="presParOf" srcId="{4C3B159B-2B49-4B8F-B124-9F79F5F22987}" destId="{07F730D6-92BA-498E-94CD-79D2C73BE3D2}" srcOrd="0" destOrd="0" presId="urn:microsoft.com/office/officeart/2005/8/layout/list1"/>
    <dgm:cxn modelId="{20F78E56-5B77-46CA-B64C-F8B8FF205E08}" type="presParOf" srcId="{4C3B159B-2B49-4B8F-B124-9F79F5F22987}" destId="{38E11412-4FB0-4A98-9F10-479227E2FAAB}" srcOrd="1" destOrd="0" presId="urn:microsoft.com/office/officeart/2005/8/layout/list1"/>
    <dgm:cxn modelId="{215FA78F-3CD2-4CA9-8CB9-DEDE39917B9E}" type="presParOf" srcId="{3D0F5BB5-5438-4FD6-B592-BEEC564CE6C7}" destId="{FBA54C7C-785C-40B9-8FC1-168CEF169EF5}" srcOrd="1" destOrd="0" presId="urn:microsoft.com/office/officeart/2005/8/layout/list1"/>
    <dgm:cxn modelId="{403E9089-08F0-4216-A793-6CD37084B23B}" type="presParOf" srcId="{3D0F5BB5-5438-4FD6-B592-BEEC564CE6C7}" destId="{4D7B19D9-0E68-403D-957D-CC3F96081D17}" srcOrd="2" destOrd="0" presId="urn:microsoft.com/office/officeart/2005/8/layout/list1"/>
    <dgm:cxn modelId="{55C9C2D6-74AF-4B61-832B-2B3851637A4D}" type="presParOf" srcId="{3D0F5BB5-5438-4FD6-B592-BEEC564CE6C7}" destId="{AAF3BAA1-5D38-4A58-B647-D7CAB6F5684E}" srcOrd="3" destOrd="0" presId="urn:microsoft.com/office/officeart/2005/8/layout/list1"/>
    <dgm:cxn modelId="{8BC3C0D1-46E9-4747-AB94-A98272E88C9C}" type="presParOf" srcId="{3D0F5BB5-5438-4FD6-B592-BEEC564CE6C7}" destId="{D9A90881-A3F9-491A-842C-2CDE90455F48}" srcOrd="4" destOrd="0" presId="urn:microsoft.com/office/officeart/2005/8/layout/list1"/>
    <dgm:cxn modelId="{056CCE57-8CEE-4E57-9646-107591045492}" type="presParOf" srcId="{D9A90881-A3F9-491A-842C-2CDE90455F48}" destId="{3E1AD6F9-E11B-47CD-9FFE-D5E93E3AE103}" srcOrd="0" destOrd="0" presId="urn:microsoft.com/office/officeart/2005/8/layout/list1"/>
    <dgm:cxn modelId="{504ADEDB-D374-4BCE-9768-E9F1A8EB9892}" type="presParOf" srcId="{D9A90881-A3F9-491A-842C-2CDE90455F48}" destId="{17516505-C480-4446-ACDB-1A89E1C84728}" srcOrd="1" destOrd="0" presId="urn:microsoft.com/office/officeart/2005/8/layout/list1"/>
    <dgm:cxn modelId="{DEA1916F-5202-48EA-86B2-64828B2B86E9}" type="presParOf" srcId="{3D0F5BB5-5438-4FD6-B592-BEEC564CE6C7}" destId="{0FFD766C-442A-4B9F-B6A6-7DCC0248A890}" srcOrd="5" destOrd="0" presId="urn:microsoft.com/office/officeart/2005/8/layout/list1"/>
    <dgm:cxn modelId="{4D392A7F-910C-480A-ABC3-1AEC32C1197E}" type="presParOf" srcId="{3D0F5BB5-5438-4FD6-B592-BEEC564CE6C7}" destId="{66AA079C-9969-4328-A43C-DC0D0DCF513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91A6369-1FD2-46A0-AF5F-A61FA2D26F1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AU"/>
        </a:p>
      </dgm:t>
    </dgm:pt>
    <dgm:pt modelId="{C63CBB0A-CA10-4C59-ABD2-8A6A3B61AE10}">
      <dgm:prSet phldrT="[Text]" custT="1"/>
      <dgm:spPr/>
      <dgm:t>
        <a:bodyPr/>
        <a:lstStyle/>
        <a:p>
          <a:r>
            <a:rPr lang="en-GB" sz="3000" b="1" dirty="0">
              <a:latin typeface="Cambria" panose="02040503050406030204" pitchFamily="18" charset="0"/>
              <a:ea typeface="Cambria" panose="02040503050406030204" pitchFamily="18" charset="0"/>
            </a:rPr>
            <a:t>Overtime compensation – VPS5-7 and equivalent</a:t>
          </a:r>
        </a:p>
      </dgm:t>
    </dgm:pt>
    <dgm:pt modelId="{FBD2015E-A362-47A4-92D1-05E63CE05745}" type="parTrans" cxnId="{D7751460-BC7D-469A-AC1E-65A7AFECCD13}">
      <dgm:prSet/>
      <dgm:spPr/>
      <dgm:t>
        <a:bodyPr/>
        <a:lstStyle/>
        <a:p>
          <a:endParaRPr lang="en-AU"/>
        </a:p>
      </dgm:t>
    </dgm:pt>
    <dgm:pt modelId="{DA470B40-C2F2-41FC-AB36-926D8C7901EC}" type="sibTrans" cxnId="{D7751460-BC7D-469A-AC1E-65A7AFECCD13}">
      <dgm:prSet/>
      <dgm:spPr/>
      <dgm:t>
        <a:bodyPr/>
        <a:lstStyle/>
        <a:p>
          <a:endParaRPr lang="en-AU"/>
        </a:p>
      </dgm:t>
    </dgm:pt>
    <dgm:pt modelId="{F63F74C8-8AD6-44A4-BB8B-CF4211CF0431}">
      <dgm:prSet custT="1"/>
      <dgm:spPr/>
      <dgm:t>
        <a:bodyPr/>
        <a:lstStyle/>
        <a:p>
          <a:r>
            <a:rPr lang="en-GB" sz="2800" dirty="0">
              <a:latin typeface="Cambria" panose="02040503050406030204" pitchFamily="18" charset="0"/>
              <a:ea typeface="Cambria" panose="02040503050406030204" pitchFamily="18" charset="0"/>
            </a:rPr>
            <a:t>Higher classifications precluded from overtime payment.</a:t>
          </a:r>
        </a:p>
      </dgm:t>
    </dgm:pt>
    <dgm:pt modelId="{88D7A59D-41B5-4673-A65A-34AF3E398F3A}" type="parTrans" cxnId="{96FBB4DF-33EE-43FF-AAC8-C38A859F696F}">
      <dgm:prSet/>
      <dgm:spPr/>
      <dgm:t>
        <a:bodyPr/>
        <a:lstStyle/>
        <a:p>
          <a:endParaRPr lang="en-AU"/>
        </a:p>
      </dgm:t>
    </dgm:pt>
    <dgm:pt modelId="{7B30E467-BF80-439B-9175-41654625B37E}" type="sibTrans" cxnId="{96FBB4DF-33EE-43FF-AAC8-C38A859F696F}">
      <dgm:prSet/>
      <dgm:spPr/>
      <dgm:t>
        <a:bodyPr/>
        <a:lstStyle/>
        <a:p>
          <a:endParaRPr lang="en-AU"/>
        </a:p>
      </dgm:t>
    </dgm:pt>
    <dgm:pt modelId="{1280A984-F63F-4574-981C-9CD957DE318C}">
      <dgm:prSet custT="1"/>
      <dgm:spPr/>
      <dgm:t>
        <a:bodyPr/>
        <a:lstStyle/>
        <a:p>
          <a:r>
            <a:rPr lang="en-GB" sz="2800" dirty="0">
              <a:latin typeface="Cambria" panose="02040503050406030204" pitchFamily="18" charset="0"/>
              <a:ea typeface="Cambria" panose="02040503050406030204" pitchFamily="18" charset="0"/>
            </a:rPr>
            <a:t>Work overload due to staff cuts</a:t>
          </a:r>
        </a:p>
      </dgm:t>
    </dgm:pt>
    <dgm:pt modelId="{1E1FF8DA-B083-4D83-B090-7DD2ED2DFAE9}" type="parTrans" cxnId="{3C79976C-FCC8-420D-9DEB-AC9BF410962F}">
      <dgm:prSet/>
      <dgm:spPr/>
      <dgm:t>
        <a:bodyPr/>
        <a:lstStyle/>
        <a:p>
          <a:endParaRPr lang="en-AU"/>
        </a:p>
      </dgm:t>
    </dgm:pt>
    <dgm:pt modelId="{4B0BF75B-C812-4BCA-8916-938CD4D69353}" type="sibTrans" cxnId="{3C79976C-FCC8-420D-9DEB-AC9BF410962F}">
      <dgm:prSet/>
      <dgm:spPr/>
      <dgm:t>
        <a:bodyPr/>
        <a:lstStyle/>
        <a:p>
          <a:endParaRPr lang="en-AU"/>
        </a:p>
      </dgm:t>
    </dgm:pt>
    <dgm:pt modelId="{0CC594B3-A748-48A3-AD20-3E791127A49E}">
      <dgm:prSet custT="1"/>
      <dgm:spPr/>
      <dgm:t>
        <a:bodyPr/>
        <a:lstStyle/>
        <a:p>
          <a:r>
            <a:rPr lang="en-GB" sz="2800" dirty="0">
              <a:latin typeface="Cambria" panose="02040503050406030204" pitchFamily="18" charset="0"/>
              <a:ea typeface="Cambria" panose="02040503050406030204" pitchFamily="18" charset="0"/>
            </a:rPr>
            <a:t>Service delivery expectation outside traditional working week</a:t>
          </a:r>
        </a:p>
      </dgm:t>
    </dgm:pt>
    <dgm:pt modelId="{3658A3C6-A6FE-409D-AAC6-33331F8A97C8}" type="parTrans" cxnId="{8BF4973E-42DF-4C25-86F4-2FB2D75CC17D}">
      <dgm:prSet/>
      <dgm:spPr/>
      <dgm:t>
        <a:bodyPr/>
        <a:lstStyle/>
        <a:p>
          <a:endParaRPr lang="en-AU"/>
        </a:p>
      </dgm:t>
    </dgm:pt>
    <dgm:pt modelId="{AAA5EF31-C162-49B3-AA6B-53FE23716917}" type="sibTrans" cxnId="{8BF4973E-42DF-4C25-86F4-2FB2D75CC17D}">
      <dgm:prSet/>
      <dgm:spPr/>
      <dgm:t>
        <a:bodyPr/>
        <a:lstStyle/>
        <a:p>
          <a:endParaRPr lang="en-AU"/>
        </a:p>
      </dgm:t>
    </dgm:pt>
    <dgm:pt modelId="{003163CB-0F5A-4BBE-A5EF-8004C07B8712}">
      <dgm:prSet custT="1"/>
      <dgm:spPr/>
      <dgm:t>
        <a:bodyPr/>
        <a:lstStyle/>
        <a:p>
          <a:r>
            <a:rPr lang="en-GB" sz="2800" dirty="0">
              <a:latin typeface="Cambria" panose="02040503050406030204" pitchFamily="18" charset="0"/>
              <a:ea typeface="Cambria" panose="02040503050406030204" pitchFamily="18" charset="0"/>
            </a:rPr>
            <a:t>Exploitation of working from home flexibility</a:t>
          </a:r>
        </a:p>
      </dgm:t>
    </dgm:pt>
    <dgm:pt modelId="{7E2934DA-8650-4089-AD35-7298D2B55170}" type="parTrans" cxnId="{8962EA25-57E5-4F67-96C6-6A5BCCB3CF7B}">
      <dgm:prSet/>
      <dgm:spPr/>
      <dgm:t>
        <a:bodyPr/>
        <a:lstStyle/>
        <a:p>
          <a:endParaRPr lang="en-AU"/>
        </a:p>
      </dgm:t>
    </dgm:pt>
    <dgm:pt modelId="{8913DF62-8167-4D7A-A4E2-70D365C56FF6}" type="sibTrans" cxnId="{8962EA25-57E5-4F67-96C6-6A5BCCB3CF7B}">
      <dgm:prSet/>
      <dgm:spPr/>
      <dgm:t>
        <a:bodyPr/>
        <a:lstStyle/>
        <a:p>
          <a:endParaRPr lang="en-AU"/>
        </a:p>
      </dgm:t>
    </dgm:pt>
    <dgm:pt modelId="{9D6D2EBC-1502-4402-B14A-BCEEA50F806C}">
      <dgm:prSet custT="1"/>
      <dgm:spPr/>
      <dgm:t>
        <a:bodyPr/>
        <a:lstStyle/>
        <a:p>
          <a:r>
            <a:rPr lang="en-GB" sz="2800" dirty="0">
              <a:latin typeface="Cambria" panose="02040503050406030204" pitchFamily="18" charset="0"/>
              <a:ea typeface="Cambria" panose="02040503050406030204" pitchFamily="18" charset="0"/>
            </a:rPr>
            <a:t>Clearer guidance is needed for when overtime requests are reasonable</a:t>
          </a:r>
        </a:p>
      </dgm:t>
    </dgm:pt>
    <dgm:pt modelId="{62BCD6A0-27E2-46E3-AE83-855D03FA0A9C}" type="parTrans" cxnId="{D3CF37C1-0E76-4C21-A5D7-ADF5F2A58032}">
      <dgm:prSet/>
      <dgm:spPr/>
      <dgm:t>
        <a:bodyPr/>
        <a:lstStyle/>
        <a:p>
          <a:endParaRPr lang="en-AU"/>
        </a:p>
      </dgm:t>
    </dgm:pt>
    <dgm:pt modelId="{BED60C95-FC7D-4CC8-8142-DCB34B036F89}" type="sibTrans" cxnId="{D3CF37C1-0E76-4C21-A5D7-ADF5F2A58032}">
      <dgm:prSet/>
      <dgm:spPr/>
      <dgm:t>
        <a:bodyPr/>
        <a:lstStyle/>
        <a:p>
          <a:endParaRPr lang="en-AU"/>
        </a:p>
      </dgm:t>
    </dgm:pt>
    <dgm:pt modelId="{6ABEA385-EF05-4B13-AAF3-CE7D0FB4284D}">
      <dgm:prSet custT="1"/>
      <dgm:spPr/>
      <dgm:t>
        <a:bodyPr/>
        <a:lstStyle/>
        <a:p>
          <a:r>
            <a:rPr lang="en-GB" sz="2800" dirty="0">
              <a:latin typeface="Cambria" panose="02040503050406030204" pitchFamily="18" charset="0"/>
              <a:ea typeface="Cambria" panose="02040503050406030204" pitchFamily="18" charset="0"/>
            </a:rPr>
            <a:t>Reinforce employee rights to refuse overtime when it is unreasonable</a:t>
          </a:r>
        </a:p>
      </dgm:t>
    </dgm:pt>
    <dgm:pt modelId="{B775B09F-3FF4-4982-AC6E-959D806099D6}" type="parTrans" cxnId="{BA4A0291-4B6C-4DEB-9E19-93992E778BB7}">
      <dgm:prSet/>
      <dgm:spPr/>
      <dgm:t>
        <a:bodyPr/>
        <a:lstStyle/>
        <a:p>
          <a:endParaRPr lang="en-AU"/>
        </a:p>
      </dgm:t>
    </dgm:pt>
    <dgm:pt modelId="{5204DF14-E930-473C-8CF7-AFA53BEF77B0}" type="sibTrans" cxnId="{BA4A0291-4B6C-4DEB-9E19-93992E778BB7}">
      <dgm:prSet/>
      <dgm:spPr/>
      <dgm:t>
        <a:bodyPr/>
        <a:lstStyle/>
        <a:p>
          <a:endParaRPr lang="en-AU"/>
        </a:p>
      </dgm:t>
    </dgm:pt>
    <dgm:pt modelId="{751B6AA5-190D-46BC-BF76-865DEB6F1251}">
      <dgm:prSet custT="1"/>
      <dgm:spPr/>
      <dgm:t>
        <a:bodyPr/>
        <a:lstStyle/>
        <a:p>
          <a:r>
            <a:rPr lang="en-GB" sz="2800" dirty="0">
              <a:latin typeface="Cambria" panose="02040503050406030204" pitchFamily="18" charset="0"/>
              <a:ea typeface="Cambria" panose="02040503050406030204" pitchFamily="18" charset="0"/>
            </a:rPr>
            <a:t>Not unique to VPS. Applies in other states and Federal public service</a:t>
          </a:r>
        </a:p>
      </dgm:t>
    </dgm:pt>
    <dgm:pt modelId="{11CE5893-C202-4D3C-AAB5-40734B32F4B3}" type="parTrans" cxnId="{79B6D750-B1D0-4C32-A586-C65F4FAE090E}">
      <dgm:prSet/>
      <dgm:spPr/>
      <dgm:t>
        <a:bodyPr/>
        <a:lstStyle/>
        <a:p>
          <a:endParaRPr lang="en-AU"/>
        </a:p>
      </dgm:t>
    </dgm:pt>
    <dgm:pt modelId="{87C48CE0-9291-451A-8651-061588043DBF}" type="sibTrans" cxnId="{79B6D750-B1D0-4C32-A586-C65F4FAE090E}">
      <dgm:prSet/>
      <dgm:spPr/>
      <dgm:t>
        <a:bodyPr/>
        <a:lstStyle/>
        <a:p>
          <a:endParaRPr lang="en-AU"/>
        </a:p>
      </dgm:t>
    </dgm:pt>
    <dgm:pt modelId="{5E5A1036-32BF-4B07-8DC6-56BA171588F5}">
      <dgm:prSet custT="1"/>
      <dgm:spPr/>
      <dgm:t>
        <a:bodyPr/>
        <a:lstStyle/>
        <a:p>
          <a:r>
            <a:rPr lang="en-GB" sz="2800" dirty="0">
              <a:latin typeface="Cambria" panose="02040503050406030204" pitchFamily="18" charset="0"/>
              <a:ea typeface="Cambria" panose="02040503050406030204" pitchFamily="18" charset="0"/>
            </a:rPr>
            <a:t>Time off in lieu (TOIL) at employer discretion</a:t>
          </a:r>
        </a:p>
      </dgm:t>
    </dgm:pt>
    <dgm:pt modelId="{167FA53C-9568-492B-AFB2-5F7B93712230}" type="parTrans" cxnId="{0B2702F5-A9F6-4C21-9DA7-CD32D9FBC487}">
      <dgm:prSet/>
      <dgm:spPr/>
      <dgm:t>
        <a:bodyPr/>
        <a:lstStyle/>
        <a:p>
          <a:endParaRPr lang="en-AU"/>
        </a:p>
      </dgm:t>
    </dgm:pt>
    <dgm:pt modelId="{28BE22B7-DC7B-4FF1-95A4-2D361DCDD4DE}" type="sibTrans" cxnId="{0B2702F5-A9F6-4C21-9DA7-CD32D9FBC487}">
      <dgm:prSet/>
      <dgm:spPr/>
      <dgm:t>
        <a:bodyPr/>
        <a:lstStyle/>
        <a:p>
          <a:endParaRPr lang="en-AU"/>
        </a:p>
      </dgm:t>
    </dgm:pt>
    <dgm:pt modelId="{3D0F5BB5-5438-4FD6-B592-BEEC564CE6C7}" type="pres">
      <dgm:prSet presAssocID="{B91A6369-1FD2-46A0-AF5F-A61FA2D26F18}" presName="linear" presStyleCnt="0">
        <dgm:presLayoutVars>
          <dgm:dir/>
          <dgm:animLvl val="lvl"/>
          <dgm:resizeHandles val="exact"/>
        </dgm:presLayoutVars>
      </dgm:prSet>
      <dgm:spPr/>
    </dgm:pt>
    <dgm:pt modelId="{1FD8C9EB-673E-4325-A1FB-65DD65EE1473}" type="pres">
      <dgm:prSet presAssocID="{C63CBB0A-CA10-4C59-ABD2-8A6A3B61AE10}" presName="parentLin" presStyleCnt="0"/>
      <dgm:spPr/>
    </dgm:pt>
    <dgm:pt modelId="{C730B355-706C-4F0E-8030-D950FB9F96C1}" type="pres">
      <dgm:prSet presAssocID="{C63CBB0A-CA10-4C59-ABD2-8A6A3B61AE10}" presName="parentLeftMargin" presStyleLbl="node1" presStyleIdx="0" presStyleCnt="1"/>
      <dgm:spPr/>
    </dgm:pt>
    <dgm:pt modelId="{DF0CB2AE-BF77-4C39-A49E-9BA7C6E5A30C}" type="pres">
      <dgm:prSet presAssocID="{C63CBB0A-CA10-4C59-ABD2-8A6A3B61AE10}" presName="parentText" presStyleLbl="node1" presStyleIdx="0" presStyleCnt="1" custScaleX="113128">
        <dgm:presLayoutVars>
          <dgm:chMax val="0"/>
          <dgm:bulletEnabled val="1"/>
        </dgm:presLayoutVars>
      </dgm:prSet>
      <dgm:spPr/>
    </dgm:pt>
    <dgm:pt modelId="{9658ADC7-5D44-4E5E-BE21-57B598145D0B}" type="pres">
      <dgm:prSet presAssocID="{C63CBB0A-CA10-4C59-ABD2-8A6A3B61AE10}" presName="negativeSpace" presStyleCnt="0"/>
      <dgm:spPr/>
    </dgm:pt>
    <dgm:pt modelId="{E0270310-C6DE-4211-ACE4-69A611FE625F}" type="pres">
      <dgm:prSet presAssocID="{C63CBB0A-CA10-4C59-ABD2-8A6A3B61AE10}" presName="childText" presStyleLbl="conFgAcc1" presStyleIdx="0" presStyleCnt="1" custScaleY="104125">
        <dgm:presLayoutVars>
          <dgm:bulletEnabled val="1"/>
        </dgm:presLayoutVars>
      </dgm:prSet>
      <dgm:spPr/>
    </dgm:pt>
  </dgm:ptLst>
  <dgm:cxnLst>
    <dgm:cxn modelId="{73BD5811-B44B-49A1-A2F5-5E0C69EDB445}" type="presOf" srcId="{6ABEA385-EF05-4B13-AAF3-CE7D0FB4284D}" destId="{E0270310-C6DE-4211-ACE4-69A611FE625F}" srcOrd="0" destOrd="7" presId="urn:microsoft.com/office/officeart/2005/8/layout/list1"/>
    <dgm:cxn modelId="{8962EA25-57E5-4F67-96C6-6A5BCCB3CF7B}" srcId="{C63CBB0A-CA10-4C59-ABD2-8A6A3B61AE10}" destId="{003163CB-0F5A-4BBE-A5EF-8004C07B8712}" srcOrd="5" destOrd="0" parTransId="{7E2934DA-8650-4089-AD35-7298D2B55170}" sibTransId="{8913DF62-8167-4D7A-A4E2-70D365C56FF6}"/>
    <dgm:cxn modelId="{8BF4973E-42DF-4C25-86F4-2FB2D75CC17D}" srcId="{C63CBB0A-CA10-4C59-ABD2-8A6A3B61AE10}" destId="{0CC594B3-A748-48A3-AD20-3E791127A49E}" srcOrd="4" destOrd="0" parTransId="{3658A3C6-A6FE-409D-AAC6-33331F8A97C8}" sibTransId="{AAA5EF31-C162-49B3-AA6B-53FE23716917}"/>
    <dgm:cxn modelId="{D7751460-BC7D-469A-AC1E-65A7AFECCD13}" srcId="{B91A6369-1FD2-46A0-AF5F-A61FA2D26F18}" destId="{C63CBB0A-CA10-4C59-ABD2-8A6A3B61AE10}" srcOrd="0" destOrd="0" parTransId="{FBD2015E-A362-47A4-92D1-05E63CE05745}" sibTransId="{DA470B40-C2F2-41FC-AB36-926D8C7901EC}"/>
    <dgm:cxn modelId="{DACC7749-4FD8-464D-A555-242B271E33DF}" type="presOf" srcId="{0CC594B3-A748-48A3-AD20-3E791127A49E}" destId="{E0270310-C6DE-4211-ACE4-69A611FE625F}" srcOrd="0" destOrd="4" presId="urn:microsoft.com/office/officeart/2005/8/layout/list1"/>
    <dgm:cxn modelId="{3C79976C-FCC8-420D-9DEB-AC9BF410962F}" srcId="{C63CBB0A-CA10-4C59-ABD2-8A6A3B61AE10}" destId="{1280A984-F63F-4574-981C-9CD957DE318C}" srcOrd="3" destOrd="0" parTransId="{1E1FF8DA-B083-4D83-B090-7DD2ED2DFAE9}" sibTransId="{4B0BF75B-C812-4BCA-8916-938CD4D69353}"/>
    <dgm:cxn modelId="{4F7B8650-8690-49F6-B3D4-84E3662A7EEF}" type="presOf" srcId="{751B6AA5-190D-46BC-BF76-865DEB6F1251}" destId="{E0270310-C6DE-4211-ACE4-69A611FE625F}" srcOrd="0" destOrd="1" presId="urn:microsoft.com/office/officeart/2005/8/layout/list1"/>
    <dgm:cxn modelId="{79B6D750-B1D0-4C32-A586-C65F4FAE090E}" srcId="{C63CBB0A-CA10-4C59-ABD2-8A6A3B61AE10}" destId="{751B6AA5-190D-46BC-BF76-865DEB6F1251}" srcOrd="1" destOrd="0" parTransId="{11CE5893-C202-4D3C-AAB5-40734B32F4B3}" sibTransId="{87C48CE0-9291-451A-8651-061588043DBF}"/>
    <dgm:cxn modelId="{822EA653-460D-4315-8592-B1A455803A66}" type="presOf" srcId="{9D6D2EBC-1502-4402-B14A-BCEEA50F806C}" destId="{E0270310-C6DE-4211-ACE4-69A611FE625F}" srcOrd="0" destOrd="6" presId="urn:microsoft.com/office/officeart/2005/8/layout/list1"/>
    <dgm:cxn modelId="{26D3FB55-A11B-4610-AFD4-F03628F585D3}" type="presOf" srcId="{1280A984-F63F-4574-981C-9CD957DE318C}" destId="{E0270310-C6DE-4211-ACE4-69A611FE625F}" srcOrd="0" destOrd="3" presId="urn:microsoft.com/office/officeart/2005/8/layout/list1"/>
    <dgm:cxn modelId="{67B62C78-9BD2-41B6-88A5-1D07DB83781C}" type="presOf" srcId="{C63CBB0A-CA10-4C59-ABD2-8A6A3B61AE10}" destId="{DF0CB2AE-BF77-4C39-A49E-9BA7C6E5A30C}" srcOrd="1" destOrd="0" presId="urn:microsoft.com/office/officeart/2005/8/layout/list1"/>
    <dgm:cxn modelId="{FE172A7F-E40F-4F86-BD2F-CD801A879D0B}" type="presOf" srcId="{003163CB-0F5A-4BBE-A5EF-8004C07B8712}" destId="{E0270310-C6DE-4211-ACE4-69A611FE625F}" srcOrd="0" destOrd="5" presId="urn:microsoft.com/office/officeart/2005/8/layout/list1"/>
    <dgm:cxn modelId="{06400685-5AB7-43B7-A94D-9A37B49C2176}" type="presOf" srcId="{B91A6369-1FD2-46A0-AF5F-A61FA2D26F18}" destId="{3D0F5BB5-5438-4FD6-B592-BEEC564CE6C7}" srcOrd="0" destOrd="0" presId="urn:microsoft.com/office/officeart/2005/8/layout/list1"/>
    <dgm:cxn modelId="{BA4A0291-4B6C-4DEB-9E19-93992E778BB7}" srcId="{C63CBB0A-CA10-4C59-ABD2-8A6A3B61AE10}" destId="{6ABEA385-EF05-4B13-AAF3-CE7D0FB4284D}" srcOrd="7" destOrd="0" parTransId="{B775B09F-3FF4-4982-AC6E-959D806099D6}" sibTransId="{5204DF14-E930-473C-8CF7-AFA53BEF77B0}"/>
    <dgm:cxn modelId="{4F44779A-F995-43E9-A016-A69246BEC8D6}" type="presOf" srcId="{C63CBB0A-CA10-4C59-ABD2-8A6A3B61AE10}" destId="{C730B355-706C-4F0E-8030-D950FB9F96C1}" srcOrd="0" destOrd="0" presId="urn:microsoft.com/office/officeart/2005/8/layout/list1"/>
    <dgm:cxn modelId="{FFEA72A3-2960-4FFC-AABD-B317E3704A26}" type="presOf" srcId="{5E5A1036-32BF-4B07-8DC6-56BA171588F5}" destId="{E0270310-C6DE-4211-ACE4-69A611FE625F}" srcOrd="0" destOrd="2" presId="urn:microsoft.com/office/officeart/2005/8/layout/list1"/>
    <dgm:cxn modelId="{61B0DCAC-D711-4175-ABCA-5B47F7C8BA06}" type="presOf" srcId="{F63F74C8-8AD6-44A4-BB8B-CF4211CF0431}" destId="{E0270310-C6DE-4211-ACE4-69A611FE625F}" srcOrd="0" destOrd="0" presId="urn:microsoft.com/office/officeart/2005/8/layout/list1"/>
    <dgm:cxn modelId="{D3CF37C1-0E76-4C21-A5D7-ADF5F2A58032}" srcId="{C63CBB0A-CA10-4C59-ABD2-8A6A3B61AE10}" destId="{9D6D2EBC-1502-4402-B14A-BCEEA50F806C}" srcOrd="6" destOrd="0" parTransId="{62BCD6A0-27E2-46E3-AE83-855D03FA0A9C}" sibTransId="{BED60C95-FC7D-4CC8-8142-DCB34B036F89}"/>
    <dgm:cxn modelId="{96FBB4DF-33EE-43FF-AAC8-C38A859F696F}" srcId="{C63CBB0A-CA10-4C59-ABD2-8A6A3B61AE10}" destId="{F63F74C8-8AD6-44A4-BB8B-CF4211CF0431}" srcOrd="0" destOrd="0" parTransId="{88D7A59D-41B5-4673-A65A-34AF3E398F3A}" sibTransId="{7B30E467-BF80-439B-9175-41654625B37E}"/>
    <dgm:cxn modelId="{0B2702F5-A9F6-4C21-9DA7-CD32D9FBC487}" srcId="{C63CBB0A-CA10-4C59-ABD2-8A6A3B61AE10}" destId="{5E5A1036-32BF-4B07-8DC6-56BA171588F5}" srcOrd="2" destOrd="0" parTransId="{167FA53C-9568-492B-AFB2-5F7B93712230}" sibTransId="{28BE22B7-DC7B-4FF1-95A4-2D361DCDD4DE}"/>
    <dgm:cxn modelId="{F33BC5CD-EC70-4565-A9C4-30E11C8C2E86}" type="presParOf" srcId="{3D0F5BB5-5438-4FD6-B592-BEEC564CE6C7}" destId="{1FD8C9EB-673E-4325-A1FB-65DD65EE1473}" srcOrd="0" destOrd="0" presId="urn:microsoft.com/office/officeart/2005/8/layout/list1"/>
    <dgm:cxn modelId="{B533A510-641D-4FB9-BF40-BBD2F12E2724}" type="presParOf" srcId="{1FD8C9EB-673E-4325-A1FB-65DD65EE1473}" destId="{C730B355-706C-4F0E-8030-D950FB9F96C1}" srcOrd="0" destOrd="0" presId="urn:microsoft.com/office/officeart/2005/8/layout/list1"/>
    <dgm:cxn modelId="{632D73FD-8A59-4FF1-B2E7-74D31F150CEE}" type="presParOf" srcId="{1FD8C9EB-673E-4325-A1FB-65DD65EE1473}" destId="{DF0CB2AE-BF77-4C39-A49E-9BA7C6E5A30C}" srcOrd="1" destOrd="0" presId="urn:microsoft.com/office/officeart/2005/8/layout/list1"/>
    <dgm:cxn modelId="{2DD13354-115C-479F-B4A4-16907C1B9421}" type="presParOf" srcId="{3D0F5BB5-5438-4FD6-B592-BEEC564CE6C7}" destId="{9658ADC7-5D44-4E5E-BE21-57B598145D0B}" srcOrd="1" destOrd="0" presId="urn:microsoft.com/office/officeart/2005/8/layout/list1"/>
    <dgm:cxn modelId="{A3AD94C8-9446-4BA6-830A-95D88E386336}" type="presParOf" srcId="{3D0F5BB5-5438-4FD6-B592-BEEC564CE6C7}" destId="{E0270310-C6DE-4211-ACE4-69A611FE625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B9806-3612-41B4-880D-08EDFF147FA3}">
      <dsp:nvSpPr>
        <dsp:cNvPr id="0" name=""/>
        <dsp:cNvSpPr/>
      </dsp:nvSpPr>
      <dsp:spPr>
        <a:xfrm>
          <a:off x="0" y="373659"/>
          <a:ext cx="11162620" cy="5443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499872" rIns="866343" bIns="227584" numCol="1" spcCol="1270" anchor="t" anchorCtr="0">
          <a:noAutofit/>
        </a:bodyPr>
        <a:lstStyle/>
        <a:p>
          <a:pPr marL="285750" lvl="1" indent="-285750" algn="l" defTabSz="1422400">
            <a:lnSpc>
              <a:spcPct val="90000"/>
            </a:lnSpc>
            <a:spcBef>
              <a:spcPct val="0"/>
            </a:spcBef>
            <a:spcAft>
              <a:spcPct val="15000"/>
            </a:spcAft>
            <a:buChar char="•"/>
          </a:pPr>
          <a:r>
            <a:rPr lang="en-AU" sz="3200" kern="1200" dirty="0">
              <a:latin typeface="Cambria" panose="02040503050406030204" pitchFamily="18" charset="0"/>
              <a:ea typeface="Cambria" panose="02040503050406030204" pitchFamily="18" charset="0"/>
            </a:rPr>
            <a:t>Clause 3.5 sets out renegotiation period</a:t>
          </a:r>
        </a:p>
        <a:p>
          <a:pPr marL="285750" lvl="1" indent="-285750" algn="l" defTabSz="1422400">
            <a:lnSpc>
              <a:spcPct val="90000"/>
            </a:lnSpc>
            <a:spcBef>
              <a:spcPct val="0"/>
            </a:spcBef>
            <a:spcAft>
              <a:spcPct val="15000"/>
            </a:spcAft>
            <a:buChar char="•"/>
          </a:pPr>
          <a:r>
            <a:rPr lang="en-AU" sz="3200" kern="1200" dirty="0">
              <a:latin typeface="Cambria" panose="02040503050406030204" pitchFamily="18" charset="0"/>
              <a:ea typeface="Cambria" panose="02040503050406030204" pitchFamily="18" charset="0"/>
            </a:rPr>
            <a:t>Weekly meetings up to Christmas.</a:t>
          </a:r>
        </a:p>
        <a:p>
          <a:pPr marL="285750" lvl="1" indent="-285750" algn="l" defTabSz="1422400">
            <a:lnSpc>
              <a:spcPct val="90000"/>
            </a:lnSpc>
            <a:spcBef>
              <a:spcPct val="0"/>
            </a:spcBef>
            <a:spcAft>
              <a:spcPct val="15000"/>
            </a:spcAft>
            <a:buChar char="•"/>
          </a:pPr>
          <a:r>
            <a:rPr lang="en-AU" sz="3200" kern="1200" dirty="0">
              <a:latin typeface="Cambria" panose="02040503050406030204" pitchFamily="18" charset="0"/>
              <a:ea typeface="Cambria" panose="02040503050406030204" pitchFamily="18" charset="0"/>
            </a:rPr>
            <a:t>After Xmas break negotiations resumed with an independent facilitator provided in the renegotiation clause – former FWC Commissioner Julius Roe</a:t>
          </a:r>
        </a:p>
        <a:p>
          <a:pPr marL="285750" lvl="1" indent="-285750" algn="l" defTabSz="1422400">
            <a:lnSpc>
              <a:spcPct val="90000"/>
            </a:lnSpc>
            <a:spcBef>
              <a:spcPct val="0"/>
            </a:spcBef>
            <a:spcAft>
              <a:spcPct val="15000"/>
            </a:spcAft>
            <a:buChar char="•"/>
          </a:pPr>
          <a:r>
            <a:rPr lang="en-AU" sz="3200" kern="1200" dirty="0">
              <a:latin typeface="Cambria" panose="02040503050406030204" pitchFamily="18" charset="0"/>
              <a:ea typeface="Cambria" panose="02040503050406030204" pitchFamily="18" charset="0"/>
            </a:rPr>
            <a:t>CPSU wants to reach agreement as close to the current agreement nominal expiry date (20 March 2024)</a:t>
          </a:r>
        </a:p>
        <a:p>
          <a:pPr marL="285750" lvl="1" indent="-285750" algn="l" defTabSz="1422400">
            <a:lnSpc>
              <a:spcPct val="90000"/>
            </a:lnSpc>
            <a:spcBef>
              <a:spcPct val="0"/>
            </a:spcBef>
            <a:spcAft>
              <a:spcPct val="15000"/>
            </a:spcAft>
            <a:buChar char="•"/>
          </a:pPr>
          <a:r>
            <a:rPr lang="en-AU" sz="3200" kern="1200" dirty="0">
              <a:latin typeface="Cambria" panose="02040503050406030204" pitchFamily="18" charset="0"/>
              <a:ea typeface="Cambria" panose="02040503050406030204" pitchFamily="18" charset="0"/>
            </a:rPr>
            <a:t>Want to get money into members pockets</a:t>
          </a:r>
        </a:p>
        <a:p>
          <a:pPr marL="285750" lvl="1" indent="-285750" algn="l" defTabSz="1422400">
            <a:lnSpc>
              <a:spcPct val="90000"/>
            </a:lnSpc>
            <a:spcBef>
              <a:spcPct val="0"/>
            </a:spcBef>
            <a:spcAft>
              <a:spcPct val="15000"/>
            </a:spcAft>
            <a:buChar char="•"/>
          </a:pPr>
          <a:r>
            <a:rPr lang="en-AU" sz="3200" kern="1200" dirty="0">
              <a:latin typeface="Cambria" panose="02040503050406030204" pitchFamily="18" charset="0"/>
              <a:ea typeface="Cambria" panose="02040503050406030204" pitchFamily="18" charset="0"/>
            </a:rPr>
            <a:t>Want to avoid expensive lengthy litigation</a:t>
          </a:r>
        </a:p>
      </dsp:txBody>
      <dsp:txXfrm>
        <a:off x="0" y="373659"/>
        <a:ext cx="11162620" cy="5443200"/>
      </dsp:txXfrm>
    </dsp:sp>
    <dsp:sp modelId="{624214A2-5915-484B-9BE7-28D5DC25C27B}">
      <dsp:nvSpPr>
        <dsp:cNvPr id="0" name=""/>
        <dsp:cNvSpPr/>
      </dsp:nvSpPr>
      <dsp:spPr>
        <a:xfrm>
          <a:off x="558131" y="19419"/>
          <a:ext cx="7813834" cy="70848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066800">
            <a:lnSpc>
              <a:spcPct val="90000"/>
            </a:lnSpc>
            <a:spcBef>
              <a:spcPct val="0"/>
            </a:spcBef>
            <a:spcAft>
              <a:spcPct val="35000"/>
            </a:spcAft>
            <a:buNone/>
          </a:pPr>
          <a:r>
            <a:rPr lang="en-AU" sz="2400" b="1" kern="1200" dirty="0">
              <a:latin typeface="Cambria" panose="02040503050406030204" pitchFamily="18" charset="0"/>
              <a:ea typeface="Cambria" panose="02040503050406030204" pitchFamily="18" charset="0"/>
            </a:rPr>
            <a:t>Bargaining commenced September 2023</a:t>
          </a:r>
          <a:endParaRPr lang="en-GB" sz="2400" b="1" kern="1200" dirty="0">
            <a:latin typeface="Cambria" panose="02040503050406030204" pitchFamily="18" charset="0"/>
            <a:ea typeface="Cambria" panose="02040503050406030204" pitchFamily="18" charset="0"/>
          </a:endParaRPr>
        </a:p>
      </dsp:txBody>
      <dsp:txXfrm>
        <a:off x="592716" y="54004"/>
        <a:ext cx="7744664" cy="6393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70310-C6DE-4211-ACE4-69A611FE625F}">
      <dsp:nvSpPr>
        <dsp:cNvPr id="0" name=""/>
        <dsp:cNvSpPr/>
      </dsp:nvSpPr>
      <dsp:spPr>
        <a:xfrm>
          <a:off x="0" y="786924"/>
          <a:ext cx="11681374" cy="419737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604" tIns="1353820" rIns="906604" bIns="21336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Additional hours can be expected of higher paid employees</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Overtime payment would need to be paid for from Government pay policy</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This would reduce the pay offer</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CPSU objected to view that salaries already include overtime component </a:t>
          </a:r>
        </a:p>
      </dsp:txBody>
      <dsp:txXfrm>
        <a:off x="0" y="786924"/>
        <a:ext cx="11681374" cy="4197375"/>
      </dsp:txXfrm>
    </dsp:sp>
    <dsp:sp modelId="{DF0CB2AE-BF77-4C39-A49E-9BA7C6E5A30C}">
      <dsp:nvSpPr>
        <dsp:cNvPr id="0" name=""/>
        <dsp:cNvSpPr/>
      </dsp:nvSpPr>
      <dsp:spPr>
        <a:xfrm>
          <a:off x="584068" y="765856"/>
          <a:ext cx="8176961" cy="980468"/>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9070" tIns="0" rIns="309070"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Government position</a:t>
          </a:r>
        </a:p>
      </dsp:txBody>
      <dsp:txXfrm>
        <a:off x="631931" y="813719"/>
        <a:ext cx="8081235" cy="88474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70310-C6DE-4211-ACE4-69A611FE625F}">
      <dsp:nvSpPr>
        <dsp:cNvPr id="0" name=""/>
        <dsp:cNvSpPr/>
      </dsp:nvSpPr>
      <dsp:spPr>
        <a:xfrm>
          <a:off x="0" y="351848"/>
          <a:ext cx="11681374" cy="33327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604" tIns="479044" rIns="906604" bIns="163576"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For first time overtime arrangements for VPS5-7 and equivalent classifications will be set out in BPEC</a:t>
          </a:r>
        </a:p>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Clarify which agreement clauses will also apply </a:t>
          </a:r>
        </a:p>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New guidance about what is reasonable</a:t>
          </a:r>
          <a:br>
            <a:rPr lang="en-GB" sz="2300" kern="1200" dirty="0">
              <a:latin typeface="Cambria" panose="02040503050406030204" pitchFamily="18" charset="0"/>
              <a:ea typeface="Cambria" panose="02040503050406030204" pitchFamily="18" charset="0"/>
            </a:rPr>
          </a:br>
          <a:r>
            <a:rPr lang="en-GB" sz="2300" kern="1200" dirty="0" err="1">
              <a:latin typeface="Cambria" panose="02040503050406030204" pitchFamily="18" charset="0"/>
              <a:ea typeface="Cambria" panose="02040503050406030204" pitchFamily="18" charset="0"/>
            </a:rPr>
            <a:t>eg</a:t>
          </a:r>
          <a:r>
            <a:rPr lang="en-GB" sz="2300" kern="1200" dirty="0">
              <a:latin typeface="Cambria" panose="02040503050406030204" pitchFamily="18" charset="0"/>
              <a:ea typeface="Cambria" panose="02040503050406030204" pitchFamily="18" charset="0"/>
            </a:rPr>
            <a:t> requiring you to work when you have Taylor Swift tickets would not be reasonable</a:t>
          </a:r>
        </a:p>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TOIL will apply in some circumstances and will be paid out at salary level when accrual limit reached (still to be determined)</a:t>
          </a:r>
        </a:p>
      </dsp:txBody>
      <dsp:txXfrm>
        <a:off x="0" y="351848"/>
        <a:ext cx="11681374" cy="3332700"/>
      </dsp:txXfrm>
    </dsp:sp>
    <dsp:sp modelId="{DF0CB2AE-BF77-4C39-A49E-9BA7C6E5A30C}">
      <dsp:nvSpPr>
        <dsp:cNvPr id="0" name=""/>
        <dsp:cNvSpPr/>
      </dsp:nvSpPr>
      <dsp:spPr>
        <a:xfrm>
          <a:off x="584068" y="12368"/>
          <a:ext cx="8176961" cy="6789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9070" tIns="0" rIns="309070"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What’s been negotiated</a:t>
          </a:r>
        </a:p>
      </dsp:txBody>
      <dsp:txXfrm>
        <a:off x="617212" y="45512"/>
        <a:ext cx="8110673" cy="612672"/>
      </dsp:txXfrm>
    </dsp:sp>
    <dsp:sp modelId="{0CB8DA88-E5C1-463B-8C69-B5DA8876F1C5}">
      <dsp:nvSpPr>
        <dsp:cNvPr id="0" name=""/>
        <dsp:cNvSpPr/>
      </dsp:nvSpPr>
      <dsp:spPr>
        <a:xfrm>
          <a:off x="0" y="4148228"/>
          <a:ext cx="11681374" cy="170257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604" tIns="479044" rIns="906604" bIns="163576" numCol="1" spcCol="1270" anchor="t" anchorCtr="0">
          <a:noAutofit/>
        </a:bodyPr>
        <a:lstStyle/>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Work needs to be arranged to the hours employees are paid</a:t>
          </a:r>
        </a:p>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Time in lieu will apply in some circumstances</a:t>
          </a:r>
        </a:p>
        <a:p>
          <a:pPr marL="228600" lvl="1" indent="-228600" algn="l" defTabSz="1022350">
            <a:lnSpc>
              <a:spcPct val="90000"/>
            </a:lnSpc>
            <a:spcBef>
              <a:spcPct val="0"/>
            </a:spcBef>
            <a:spcAft>
              <a:spcPct val="15000"/>
            </a:spcAft>
            <a:buChar char="•"/>
          </a:pPr>
          <a:r>
            <a:rPr lang="en-GB" sz="2300" kern="1200" dirty="0">
              <a:latin typeface="Cambria" panose="02040503050406030204" pitchFamily="18" charset="0"/>
              <a:ea typeface="Cambria" panose="02040503050406030204" pitchFamily="18" charset="0"/>
            </a:rPr>
            <a:t>Right to disconnect from FW Act will be included in agreement</a:t>
          </a:r>
        </a:p>
      </dsp:txBody>
      <dsp:txXfrm>
        <a:off x="0" y="4148228"/>
        <a:ext cx="11681374" cy="1702575"/>
      </dsp:txXfrm>
    </dsp:sp>
    <dsp:sp modelId="{1C5BD441-AC0F-4199-9BE3-3CB9F0F09C52}">
      <dsp:nvSpPr>
        <dsp:cNvPr id="0" name=""/>
        <dsp:cNvSpPr/>
      </dsp:nvSpPr>
      <dsp:spPr>
        <a:xfrm>
          <a:off x="584068" y="3808748"/>
          <a:ext cx="8176961" cy="6789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9070" tIns="0" rIns="309070" bIns="0" numCol="1" spcCol="1270" anchor="ctr" anchorCtr="0">
          <a:noAutofit/>
        </a:bodyPr>
        <a:lstStyle/>
        <a:p>
          <a:pPr marL="0" lvl="0" indent="0" algn="l" defTabSz="1022350">
            <a:lnSpc>
              <a:spcPct val="90000"/>
            </a:lnSpc>
            <a:spcBef>
              <a:spcPct val="0"/>
            </a:spcBef>
            <a:spcAft>
              <a:spcPct val="35000"/>
            </a:spcAft>
            <a:buNone/>
          </a:pPr>
          <a:r>
            <a:rPr lang="en-GB" sz="2300" b="1" kern="1200" dirty="0">
              <a:latin typeface="Cambria" panose="02040503050406030204" pitchFamily="18" charset="0"/>
              <a:ea typeface="Cambria" panose="02040503050406030204" pitchFamily="18" charset="0"/>
            </a:rPr>
            <a:t>Clause 14 - workload review applies</a:t>
          </a:r>
        </a:p>
      </dsp:txBody>
      <dsp:txXfrm>
        <a:off x="617212" y="3841892"/>
        <a:ext cx="8110673" cy="61267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438954"/>
          <a:ext cx="11162620" cy="453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8E11412-4FB0-4A98-9F10-479227E2FAAB}">
      <dsp:nvSpPr>
        <dsp:cNvPr id="0" name=""/>
        <dsp:cNvSpPr/>
      </dsp:nvSpPr>
      <dsp:spPr>
        <a:xfrm>
          <a:off x="558131" y="2272"/>
          <a:ext cx="10217994" cy="702362"/>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244600">
            <a:lnSpc>
              <a:spcPct val="90000"/>
            </a:lnSpc>
            <a:spcBef>
              <a:spcPct val="0"/>
            </a:spcBef>
            <a:spcAft>
              <a:spcPct val="35000"/>
            </a:spcAft>
            <a:buNone/>
          </a:pPr>
          <a:r>
            <a:rPr lang="en-AU" sz="2800" b="1" kern="1200" dirty="0">
              <a:latin typeface="Cambria" panose="02040503050406030204" pitchFamily="18" charset="0"/>
              <a:ea typeface="Cambria" panose="02040503050406030204" pitchFamily="18" charset="0"/>
            </a:rPr>
            <a:t>BPEC (</a:t>
          </a:r>
          <a:r>
            <a:rPr lang="en-GB" sz="2800" b="1" kern="1200" dirty="0">
              <a:latin typeface="Cambria" panose="02040503050406030204" pitchFamily="18" charset="0"/>
              <a:ea typeface="Cambria" panose="02040503050406030204" pitchFamily="18" charset="0"/>
            </a:rPr>
            <a:t>Best Practice Employment Commitment) </a:t>
          </a:r>
          <a:r>
            <a:rPr lang="en-AU" sz="2800" b="1" kern="1200" dirty="0">
              <a:latin typeface="Cambria" panose="02040503050406030204" pitchFamily="18" charset="0"/>
              <a:ea typeface="Cambria" panose="02040503050406030204" pitchFamily="18" charset="0"/>
            </a:rPr>
            <a:t>and Common policies</a:t>
          </a:r>
        </a:p>
      </dsp:txBody>
      <dsp:txXfrm>
        <a:off x="592417" y="36558"/>
        <a:ext cx="10149422" cy="633790"/>
      </dsp:txXfrm>
    </dsp:sp>
    <dsp:sp modelId="{F75F96FB-C874-49F4-9206-16C7BA7B75F6}">
      <dsp:nvSpPr>
        <dsp:cNvPr id="0" name=""/>
        <dsp:cNvSpPr/>
      </dsp:nvSpPr>
      <dsp:spPr>
        <a:xfrm>
          <a:off x="0" y="883562"/>
          <a:ext cx="11162620" cy="4762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374904" rIns="866343" bIns="184912" numCol="1" spcCol="1270" anchor="t" anchorCtr="0">
          <a:noAutofit/>
        </a:bodyPr>
        <a:lstStyle/>
        <a:p>
          <a:pPr marL="228600" lvl="1" indent="-228600" algn="l" defTabSz="1155700">
            <a:lnSpc>
              <a:spcPct val="90000"/>
            </a:lnSpc>
            <a:spcBef>
              <a:spcPct val="0"/>
            </a:spcBef>
            <a:spcAft>
              <a:spcPct val="15000"/>
            </a:spcAft>
            <a:buChar char="•"/>
          </a:pPr>
          <a:r>
            <a:rPr lang="en-GB" sz="2600" kern="1200" dirty="0">
              <a:latin typeface="Cambria" panose="02040503050406030204" pitchFamily="18" charset="0"/>
              <a:ea typeface="Cambria" panose="02040503050406030204" pitchFamily="18" charset="0"/>
            </a:rPr>
            <a:t>Policies do not normally form part of an enterprise agreement. </a:t>
          </a:r>
        </a:p>
        <a:p>
          <a:pPr marL="228600" lvl="1" indent="-228600" algn="l" defTabSz="1155700">
            <a:lnSpc>
              <a:spcPct val="90000"/>
            </a:lnSpc>
            <a:spcBef>
              <a:spcPct val="0"/>
            </a:spcBef>
            <a:spcAft>
              <a:spcPct val="15000"/>
            </a:spcAft>
            <a:buChar char="•"/>
          </a:pPr>
          <a:r>
            <a:rPr lang="en-GB" sz="2600" kern="1200">
              <a:latin typeface="Cambria" panose="02040503050406030204" pitchFamily="18" charset="0"/>
              <a:ea typeface="Cambria" panose="02040503050406030204" pitchFamily="18" charset="0"/>
            </a:rPr>
            <a:t>Departments</a:t>
          </a:r>
          <a:r>
            <a:rPr lang="en-GB" sz="2600" kern="1200" dirty="0">
              <a:latin typeface="Cambria" panose="02040503050406030204" pitchFamily="18" charset="0"/>
              <a:ea typeface="Cambria" panose="02040503050406030204" pitchFamily="18" charset="0"/>
            </a:rPr>
            <a:t>/agencies applied there own interpretation</a:t>
          </a:r>
        </a:p>
        <a:p>
          <a:pPr marL="228600" lvl="1" indent="-228600" algn="l" defTabSz="1155700">
            <a:lnSpc>
              <a:spcPct val="90000"/>
            </a:lnSpc>
            <a:spcBef>
              <a:spcPct val="0"/>
            </a:spcBef>
            <a:spcAft>
              <a:spcPct val="15000"/>
            </a:spcAft>
            <a:buChar char="•"/>
          </a:pPr>
          <a:r>
            <a:rPr lang="en-GB" sz="2600" kern="1200" dirty="0">
              <a:latin typeface="Cambria" panose="02040503050406030204" pitchFamily="18" charset="0"/>
              <a:ea typeface="Cambria" panose="02040503050406030204" pitchFamily="18" charset="0"/>
            </a:rPr>
            <a:t>Since 2016 agreement common policies developed to provide consistent implementation of the agreement</a:t>
          </a:r>
        </a:p>
        <a:p>
          <a:pPr marL="228600" lvl="1" indent="-228600" algn="l" defTabSz="1155700">
            <a:lnSpc>
              <a:spcPct val="90000"/>
            </a:lnSpc>
            <a:spcBef>
              <a:spcPct val="0"/>
            </a:spcBef>
            <a:spcAft>
              <a:spcPct val="15000"/>
            </a:spcAft>
            <a:buChar char="•"/>
          </a:pPr>
          <a:r>
            <a:rPr lang="en-GB" sz="2600" kern="1200" dirty="0">
              <a:latin typeface="Cambria" panose="02040503050406030204" pitchFamily="18" charset="0"/>
              <a:ea typeface="Cambria" panose="02040503050406030204" pitchFamily="18" charset="0"/>
            </a:rPr>
            <a:t>Clause 4 will set out the intent that the policies will apply to reduce disputes and provide consistent application of the agreement</a:t>
          </a:r>
        </a:p>
        <a:p>
          <a:pPr marL="228600" lvl="1" indent="-228600" algn="l" defTabSz="1155700">
            <a:lnSpc>
              <a:spcPct val="90000"/>
            </a:lnSpc>
            <a:spcBef>
              <a:spcPct val="0"/>
            </a:spcBef>
            <a:spcAft>
              <a:spcPct val="15000"/>
            </a:spcAft>
            <a:buChar char="•"/>
          </a:pPr>
          <a:r>
            <a:rPr lang="en-GB" sz="2600" kern="1200" dirty="0">
              <a:latin typeface="Cambria" panose="02040503050406030204" pitchFamily="18" charset="0"/>
              <a:ea typeface="Cambria" panose="02040503050406030204" pitchFamily="18" charset="0"/>
            </a:rPr>
            <a:t>Rights reserved to use dispute settlement procedure where necessary</a:t>
          </a:r>
        </a:p>
        <a:p>
          <a:pPr marL="228600" lvl="1" indent="-228600" algn="l" defTabSz="1155700">
            <a:lnSpc>
              <a:spcPct val="90000"/>
            </a:lnSpc>
            <a:spcBef>
              <a:spcPct val="0"/>
            </a:spcBef>
            <a:spcAft>
              <a:spcPct val="15000"/>
            </a:spcAft>
            <a:buChar char="•"/>
          </a:pPr>
          <a:r>
            <a:rPr lang="en-GB" sz="2600" kern="1200" dirty="0">
              <a:latin typeface="Cambria" panose="02040503050406030204" pitchFamily="18" charset="0"/>
              <a:ea typeface="Cambria" panose="02040503050406030204" pitchFamily="18" charset="0"/>
            </a:rPr>
            <a:t>BPEC and common policy commitments strong evidence if matter was subject to dispute </a:t>
          </a:r>
        </a:p>
      </dsp:txBody>
      <dsp:txXfrm>
        <a:off x="0" y="883562"/>
        <a:ext cx="11162620" cy="4762800"/>
      </dsp:txXfrm>
    </dsp:sp>
    <dsp:sp modelId="{8718C9D6-DEE5-4868-95B4-395E33CBE2EE}">
      <dsp:nvSpPr>
        <dsp:cNvPr id="0" name=""/>
        <dsp:cNvSpPr/>
      </dsp:nvSpPr>
      <dsp:spPr>
        <a:xfrm>
          <a:off x="588956" y="791121"/>
          <a:ext cx="7813834" cy="3581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mbria" panose="02040503050406030204" pitchFamily="18" charset="0"/>
              <a:ea typeface="Cambria" panose="02040503050406030204" pitchFamily="18" charset="0"/>
            </a:rPr>
            <a:t>What’s been achieved</a:t>
          </a:r>
        </a:p>
      </dsp:txBody>
      <dsp:txXfrm>
        <a:off x="606438" y="808603"/>
        <a:ext cx="7778870" cy="32315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405866"/>
          <a:ext cx="11162620" cy="75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8E11412-4FB0-4A98-9F10-479227E2FAAB}">
      <dsp:nvSpPr>
        <dsp:cNvPr id="0" name=""/>
        <dsp:cNvSpPr/>
      </dsp:nvSpPr>
      <dsp:spPr>
        <a:xfrm>
          <a:off x="527311" y="174237"/>
          <a:ext cx="7813834" cy="489497"/>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Other negotiated changes to agreement</a:t>
          </a:r>
        </a:p>
      </dsp:txBody>
      <dsp:txXfrm>
        <a:off x="551206" y="198132"/>
        <a:ext cx="7766044" cy="441707"/>
      </dsp:txXfrm>
    </dsp:sp>
    <dsp:sp modelId="{F75F96FB-C874-49F4-9206-16C7BA7B75F6}">
      <dsp:nvSpPr>
        <dsp:cNvPr id="0" name=""/>
        <dsp:cNvSpPr/>
      </dsp:nvSpPr>
      <dsp:spPr>
        <a:xfrm>
          <a:off x="0" y="1291900"/>
          <a:ext cx="11162620" cy="38745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624840" rIns="866343" bIns="21336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FW Act has more protection for fixed term and casual employees. </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Fixed term employment conversion process.</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Delegate rights. FW Act provides protections for delegates. Agreement clauses amended to ensure compliance</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Right to disconnect added to agreement</a:t>
          </a:r>
        </a:p>
      </dsp:txBody>
      <dsp:txXfrm>
        <a:off x="0" y="1291900"/>
        <a:ext cx="11162620" cy="3874500"/>
      </dsp:txXfrm>
    </dsp:sp>
    <dsp:sp modelId="{8718C9D6-DEE5-4868-95B4-395E33CBE2EE}">
      <dsp:nvSpPr>
        <dsp:cNvPr id="0" name=""/>
        <dsp:cNvSpPr/>
      </dsp:nvSpPr>
      <dsp:spPr>
        <a:xfrm>
          <a:off x="527311" y="1067015"/>
          <a:ext cx="7813834" cy="732532"/>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Update agreement for legislative change</a:t>
          </a:r>
        </a:p>
      </dsp:txBody>
      <dsp:txXfrm>
        <a:off x="563070" y="1102774"/>
        <a:ext cx="7742316" cy="66101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292416"/>
          <a:ext cx="11162620" cy="126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8E11412-4FB0-4A98-9F10-479227E2FAAB}">
      <dsp:nvSpPr>
        <dsp:cNvPr id="0" name=""/>
        <dsp:cNvSpPr/>
      </dsp:nvSpPr>
      <dsp:spPr>
        <a:xfrm>
          <a:off x="558131" y="1621"/>
          <a:ext cx="7813834" cy="364595"/>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Other negotiated changes to agreement</a:t>
          </a:r>
        </a:p>
      </dsp:txBody>
      <dsp:txXfrm>
        <a:off x="575929" y="19419"/>
        <a:ext cx="7778238" cy="328999"/>
      </dsp:txXfrm>
    </dsp:sp>
    <dsp:sp modelId="{F75F96FB-C874-49F4-9206-16C7BA7B75F6}">
      <dsp:nvSpPr>
        <dsp:cNvPr id="0" name=""/>
        <dsp:cNvSpPr/>
      </dsp:nvSpPr>
      <dsp:spPr>
        <a:xfrm>
          <a:off x="0" y="702322"/>
          <a:ext cx="11162620" cy="514494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104140" rIns="866343" bIns="199136" numCol="1" spcCol="1270" anchor="t" anchorCtr="0">
          <a:noAutofit/>
        </a:bodyPr>
        <a:lstStyle/>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Personal/carer leave evidence requirements change from medical certificates to “evidence that would satisfy a reasonable person”</a:t>
          </a:r>
          <a:endParaRPr lang="en-GB" sz="2800" kern="1200" dirty="0">
            <a:latin typeface="Cambria" panose="02040503050406030204" pitchFamily="18" charset="0"/>
            <a:ea typeface="Cambria" panose="02040503050406030204" pitchFamily="18" charset="0"/>
          </a:endParaRPr>
        </a:p>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Improved service continuity between fixed term contracts and new starts</a:t>
          </a:r>
        </a:p>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Casual conversion clause (and fixed-term conversion TBC)</a:t>
          </a:r>
        </a:p>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Requiring the employer to consider Flexible Working Arrangement and WFH requests</a:t>
          </a:r>
        </a:p>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Recognition of previously attained Classification increment for salary purposes when employee returns to VPS in similar role.</a:t>
          </a:r>
        </a:p>
      </dsp:txBody>
      <dsp:txXfrm>
        <a:off x="0" y="702322"/>
        <a:ext cx="11162620" cy="5144945"/>
      </dsp:txXfrm>
    </dsp:sp>
    <dsp:sp modelId="{8718C9D6-DEE5-4868-95B4-395E33CBE2EE}">
      <dsp:nvSpPr>
        <dsp:cNvPr id="0" name=""/>
        <dsp:cNvSpPr/>
      </dsp:nvSpPr>
      <dsp:spPr>
        <a:xfrm>
          <a:off x="537580" y="464516"/>
          <a:ext cx="7813834" cy="32908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mbria" panose="02040503050406030204" pitchFamily="18" charset="0"/>
              <a:ea typeface="Cambria" panose="02040503050406030204" pitchFamily="18" charset="0"/>
            </a:rPr>
            <a:t>Improved agreement terms</a:t>
          </a:r>
        </a:p>
      </dsp:txBody>
      <dsp:txXfrm>
        <a:off x="553645" y="480581"/>
        <a:ext cx="7781704" cy="29695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238011"/>
          <a:ext cx="11425193" cy="277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8E11412-4FB0-4A98-9F10-479227E2FAAB}">
      <dsp:nvSpPr>
        <dsp:cNvPr id="0" name=""/>
        <dsp:cNvSpPr/>
      </dsp:nvSpPr>
      <dsp:spPr>
        <a:xfrm>
          <a:off x="571259" y="75651"/>
          <a:ext cx="7997635" cy="3247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2292" tIns="0" rIns="302292"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Options if no agreement</a:t>
          </a:r>
        </a:p>
      </dsp:txBody>
      <dsp:txXfrm>
        <a:off x="587111" y="91503"/>
        <a:ext cx="7965931" cy="293016"/>
      </dsp:txXfrm>
    </dsp:sp>
    <dsp:sp modelId="{D589F410-F63D-45EF-A6FA-538B541672D0}">
      <dsp:nvSpPr>
        <dsp:cNvPr id="0" name=""/>
        <dsp:cNvSpPr/>
      </dsp:nvSpPr>
      <dsp:spPr>
        <a:xfrm>
          <a:off x="0" y="736971"/>
          <a:ext cx="11425193" cy="11434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6722" tIns="229108" rIns="886722" bIns="177800" numCol="1" spcCol="1270" anchor="t" anchorCtr="0">
          <a:noAutofit/>
        </a:bodyPr>
        <a:lstStyle/>
        <a:p>
          <a:pPr marL="228600" lvl="1" indent="-228600" algn="l" defTabSz="1111250">
            <a:lnSpc>
              <a:spcPct val="90000"/>
            </a:lnSpc>
            <a:spcBef>
              <a:spcPct val="0"/>
            </a:spcBef>
            <a:spcAft>
              <a:spcPct val="15000"/>
            </a:spcAft>
            <a:buChar char="•"/>
          </a:pPr>
          <a:r>
            <a:rPr lang="en-GB" sz="2500" kern="1200" dirty="0">
              <a:latin typeface="Cambria" panose="02040503050406030204" pitchFamily="18" charset="0"/>
              <a:ea typeface="Cambria" panose="02040503050406030204" pitchFamily="18" charset="0"/>
            </a:rPr>
            <a:t>FWC can arbitrate if </a:t>
          </a:r>
          <a:r>
            <a:rPr lang="en-GB" sz="2500" u="sng" kern="1200" dirty="0">
              <a:latin typeface="Cambria" panose="02040503050406030204" pitchFamily="18" charset="0"/>
              <a:ea typeface="Cambria" panose="02040503050406030204" pitchFamily="18" charset="0"/>
            </a:rPr>
            <a:t>both union and employer </a:t>
          </a:r>
          <a:r>
            <a:rPr lang="en-GB" sz="2500" kern="1200" dirty="0">
              <a:latin typeface="Cambria" panose="02040503050406030204" pitchFamily="18" charset="0"/>
              <a:ea typeface="Cambria" panose="02040503050406030204" pitchFamily="18" charset="0"/>
            </a:rPr>
            <a:t>consent</a:t>
          </a:r>
        </a:p>
        <a:p>
          <a:pPr marL="228600" lvl="1" indent="-228600" algn="l" defTabSz="1111250">
            <a:lnSpc>
              <a:spcPct val="90000"/>
            </a:lnSpc>
            <a:spcBef>
              <a:spcPct val="0"/>
            </a:spcBef>
            <a:spcAft>
              <a:spcPct val="15000"/>
            </a:spcAft>
            <a:buChar char="•"/>
          </a:pPr>
          <a:r>
            <a:rPr lang="en-GB" sz="2500" kern="1200" dirty="0">
              <a:latin typeface="Cambria" panose="02040503050406030204" pitchFamily="18" charset="0"/>
              <a:ea typeface="Cambria" panose="02040503050406030204" pitchFamily="18" charset="0"/>
            </a:rPr>
            <a:t>Employers rarely agree. Victoria has never agreed in past</a:t>
          </a:r>
        </a:p>
      </dsp:txBody>
      <dsp:txXfrm>
        <a:off x="0" y="736971"/>
        <a:ext cx="11425193" cy="1143450"/>
      </dsp:txXfrm>
    </dsp:sp>
    <dsp:sp modelId="{E1D730C3-715D-4CC2-A2EB-C1CBFB4A7EE2}">
      <dsp:nvSpPr>
        <dsp:cNvPr id="0" name=""/>
        <dsp:cNvSpPr/>
      </dsp:nvSpPr>
      <dsp:spPr>
        <a:xfrm>
          <a:off x="571259" y="574611"/>
          <a:ext cx="7997635" cy="3247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2292" tIns="0" rIns="302292" bIns="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mbria" panose="02040503050406030204" pitchFamily="18" charset="0"/>
              <a:ea typeface="Cambria" panose="02040503050406030204" pitchFamily="18" charset="0"/>
            </a:rPr>
            <a:t>Consent arbitration – s240</a:t>
          </a:r>
          <a:endParaRPr lang="en-AU" sz="2800" b="1" kern="1200" dirty="0">
            <a:latin typeface="Cambria" panose="02040503050406030204" pitchFamily="18" charset="0"/>
            <a:ea typeface="Cambria" panose="02040503050406030204" pitchFamily="18" charset="0"/>
          </a:endParaRPr>
        </a:p>
      </dsp:txBody>
      <dsp:txXfrm>
        <a:off x="587111" y="590463"/>
        <a:ext cx="7965931" cy="293016"/>
      </dsp:txXfrm>
    </dsp:sp>
    <dsp:sp modelId="{47C45AED-CB9F-41F3-A361-A3275F523C89}">
      <dsp:nvSpPr>
        <dsp:cNvPr id="0" name=""/>
        <dsp:cNvSpPr/>
      </dsp:nvSpPr>
      <dsp:spPr>
        <a:xfrm>
          <a:off x="0" y="2102181"/>
          <a:ext cx="11425193" cy="263339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6722" tIns="229108" rIns="886722" bIns="177800" numCol="1" spcCol="1270" anchor="t" anchorCtr="0">
          <a:noAutofit/>
        </a:bodyPr>
        <a:lstStyle/>
        <a:p>
          <a:pPr marL="228600" lvl="1" indent="-228600" algn="l" defTabSz="1111250">
            <a:lnSpc>
              <a:spcPct val="90000"/>
            </a:lnSpc>
            <a:spcBef>
              <a:spcPct val="0"/>
            </a:spcBef>
            <a:spcAft>
              <a:spcPct val="15000"/>
            </a:spcAft>
            <a:buChar char="•"/>
          </a:pPr>
          <a:r>
            <a:rPr lang="en-GB" sz="2500" kern="1200" dirty="0">
              <a:latin typeface="Cambria" panose="02040503050406030204" pitchFamily="18" charset="0"/>
              <a:ea typeface="Cambria" panose="02040503050406030204" pitchFamily="18" charset="0"/>
            </a:rPr>
            <a:t>FWC order and ballot to approve action. Only union members can vote. Can take 6-8 weeks.</a:t>
          </a:r>
        </a:p>
        <a:p>
          <a:pPr marL="228600" lvl="1" indent="-228600" algn="l" defTabSz="1111250">
            <a:lnSpc>
              <a:spcPct val="90000"/>
            </a:lnSpc>
            <a:spcBef>
              <a:spcPct val="0"/>
            </a:spcBef>
            <a:spcAft>
              <a:spcPct val="15000"/>
            </a:spcAft>
            <a:buChar char="•"/>
          </a:pPr>
          <a:r>
            <a:rPr lang="en-GB" sz="2500" kern="1200" dirty="0">
              <a:latin typeface="Cambria" panose="02040503050406030204" pitchFamily="18" charset="0"/>
              <a:ea typeface="Cambria" panose="02040503050406030204" pitchFamily="18" charset="0"/>
            </a:rPr>
            <a:t>Majority vote for actions AND majority to participate in a ballot</a:t>
          </a:r>
        </a:p>
        <a:p>
          <a:pPr marL="228600" lvl="1" indent="-228600" algn="l" defTabSz="1111250">
            <a:lnSpc>
              <a:spcPct val="90000"/>
            </a:lnSpc>
            <a:spcBef>
              <a:spcPct val="0"/>
            </a:spcBef>
            <a:spcAft>
              <a:spcPct val="15000"/>
            </a:spcAft>
            <a:buChar char="•"/>
          </a:pPr>
          <a:r>
            <a:rPr lang="en-GB" sz="2500" kern="1200" dirty="0">
              <a:latin typeface="Cambria" panose="02040503050406030204" pitchFamily="18" charset="0"/>
              <a:ea typeface="Cambria" panose="02040503050406030204" pitchFamily="18" charset="0"/>
            </a:rPr>
            <a:t>FWC can only arbitrate after bargaining terminated due to health and safety or economic impact of action</a:t>
          </a:r>
        </a:p>
        <a:p>
          <a:pPr marL="228600" lvl="1" indent="-228600" algn="l" defTabSz="1111250">
            <a:lnSpc>
              <a:spcPct val="90000"/>
            </a:lnSpc>
            <a:spcBef>
              <a:spcPct val="0"/>
            </a:spcBef>
            <a:spcAft>
              <a:spcPct val="15000"/>
            </a:spcAft>
            <a:buChar char="•"/>
          </a:pPr>
          <a:r>
            <a:rPr lang="en-GB" sz="2500" kern="1200" dirty="0">
              <a:latin typeface="Cambria" panose="02040503050406030204" pitchFamily="18" charset="0"/>
              <a:ea typeface="Cambria" panose="02040503050406030204" pitchFamily="18" charset="0"/>
            </a:rPr>
            <a:t>No backdating. New conditions unlikely</a:t>
          </a:r>
        </a:p>
      </dsp:txBody>
      <dsp:txXfrm>
        <a:off x="0" y="2102181"/>
        <a:ext cx="11425193" cy="2633399"/>
      </dsp:txXfrm>
    </dsp:sp>
    <dsp:sp modelId="{CC395DBD-822D-47E6-BAB8-E943FCF3C9BF}">
      <dsp:nvSpPr>
        <dsp:cNvPr id="0" name=""/>
        <dsp:cNvSpPr/>
      </dsp:nvSpPr>
      <dsp:spPr>
        <a:xfrm>
          <a:off x="571259" y="1939821"/>
          <a:ext cx="7997635" cy="3247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2292" tIns="0" rIns="302292" bIns="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mbria" panose="02040503050406030204" pitchFamily="18" charset="0"/>
              <a:ea typeface="Cambria" panose="02040503050406030204" pitchFamily="18" charset="0"/>
            </a:rPr>
            <a:t>Protected Industrial Action – s437</a:t>
          </a:r>
        </a:p>
      </dsp:txBody>
      <dsp:txXfrm>
        <a:off x="587111" y="1955673"/>
        <a:ext cx="7965931" cy="293016"/>
      </dsp:txXfrm>
    </dsp:sp>
    <dsp:sp modelId="{D9C76F19-4EA6-44D9-A4CE-A078B9374CF6}">
      <dsp:nvSpPr>
        <dsp:cNvPr id="0" name=""/>
        <dsp:cNvSpPr/>
      </dsp:nvSpPr>
      <dsp:spPr>
        <a:xfrm>
          <a:off x="0" y="4957341"/>
          <a:ext cx="11425193" cy="814274"/>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6722" tIns="229108" rIns="886722" bIns="199136" numCol="1" spcCol="1270" anchor="t" anchorCtr="0">
          <a:noAutofit/>
        </a:bodyPr>
        <a:lstStyle/>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Needs more than 9 months bargaining without agreement</a:t>
          </a:r>
        </a:p>
      </dsp:txBody>
      <dsp:txXfrm>
        <a:off x="0" y="4957341"/>
        <a:ext cx="11425193" cy="814274"/>
      </dsp:txXfrm>
    </dsp:sp>
    <dsp:sp modelId="{1911C996-AD25-4075-B328-C30148F5A2F4}">
      <dsp:nvSpPr>
        <dsp:cNvPr id="0" name=""/>
        <dsp:cNvSpPr/>
      </dsp:nvSpPr>
      <dsp:spPr>
        <a:xfrm>
          <a:off x="571259" y="4794981"/>
          <a:ext cx="7997635" cy="3247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2292" tIns="0" rIns="302292" bIns="0" numCol="1" spcCol="1270" anchor="ctr" anchorCtr="0">
          <a:noAutofit/>
        </a:bodyPr>
        <a:lstStyle/>
        <a:p>
          <a:pPr marL="0" lvl="0" indent="0" algn="l" defTabSz="1244600">
            <a:lnSpc>
              <a:spcPct val="90000"/>
            </a:lnSpc>
            <a:spcBef>
              <a:spcPct val="0"/>
            </a:spcBef>
            <a:spcAft>
              <a:spcPct val="35000"/>
            </a:spcAft>
            <a:buNone/>
          </a:pPr>
          <a:r>
            <a:rPr lang="en-GB" sz="2800" b="1" kern="1200" dirty="0">
              <a:latin typeface="Cambria" panose="02040503050406030204" pitchFamily="18" charset="0"/>
              <a:ea typeface="Cambria" panose="02040503050406030204" pitchFamily="18" charset="0"/>
            </a:rPr>
            <a:t>Intractable bargaining declaration – s234 </a:t>
          </a:r>
        </a:p>
      </dsp:txBody>
      <dsp:txXfrm>
        <a:off x="587111" y="4810833"/>
        <a:ext cx="7965931" cy="2930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EFE34-045B-4B8D-9932-DF4B6AFA6C9A}">
      <dsp:nvSpPr>
        <dsp:cNvPr id="0" name=""/>
        <dsp:cNvSpPr/>
      </dsp:nvSpPr>
      <dsp:spPr>
        <a:xfrm>
          <a:off x="0" y="484273"/>
          <a:ext cx="11162620" cy="5292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583184" rIns="866343" bIns="199136" numCol="1" spcCol="1270" anchor="t" anchorCtr="0">
          <a:noAutofit/>
        </a:bodyPr>
        <a:lstStyle/>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Government pay policy affects bargaining</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Victorian Government will not change its policy</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All public sector unions when bargaining need to deal with this issue. Firefighters, Police, and Ambos dealing with this now. Nurses and Teachers bargaining commences later in 2024</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CPSU wants to get money in members pockets as soon as possible </a:t>
          </a:r>
        </a:p>
        <a:p>
          <a:pPr marL="571500" lvl="2" indent="-285750" algn="l" defTabSz="1244600">
            <a:lnSpc>
              <a:spcPct val="90000"/>
            </a:lnSpc>
            <a:spcBef>
              <a:spcPct val="0"/>
            </a:spcBef>
            <a:spcAft>
              <a:spcPct val="15000"/>
            </a:spcAft>
            <a:buFont typeface="Courier New" panose="02070309020205020404" pitchFamily="49" charset="0"/>
            <a:buChar char="o"/>
          </a:pPr>
          <a:r>
            <a:rPr lang="en-GB" sz="2800" kern="1200" dirty="0">
              <a:latin typeface="Cambria" panose="02040503050406030204" pitchFamily="18" charset="0"/>
              <a:ea typeface="Cambria" panose="02040503050406030204" pitchFamily="18" charset="0"/>
            </a:rPr>
            <a:t>without wasting members money on expensive and lengthy litigation in the Courts</a:t>
          </a:r>
        </a:p>
        <a:p>
          <a:pPr marL="571500" lvl="2" indent="-285750" algn="l" defTabSz="1244600">
            <a:lnSpc>
              <a:spcPct val="90000"/>
            </a:lnSpc>
            <a:spcBef>
              <a:spcPct val="0"/>
            </a:spcBef>
            <a:spcAft>
              <a:spcPct val="15000"/>
            </a:spcAft>
            <a:buFont typeface="Courier New" panose="02070309020205020404" pitchFamily="49" charset="0"/>
            <a:buChar char="o"/>
          </a:pPr>
          <a:r>
            <a:rPr lang="en-GB" sz="2800" kern="1200" dirty="0">
              <a:latin typeface="Cambria" panose="02040503050406030204" pitchFamily="18" charset="0"/>
              <a:ea typeface="Cambria" panose="02040503050406030204" pitchFamily="18" charset="0"/>
            </a:rPr>
            <a:t>Costing members money for taking industrial action</a:t>
          </a:r>
        </a:p>
      </dsp:txBody>
      <dsp:txXfrm>
        <a:off x="0" y="484273"/>
        <a:ext cx="11162620" cy="5292000"/>
      </dsp:txXfrm>
    </dsp:sp>
    <dsp:sp modelId="{4F7E71D7-D7A7-4E53-8703-3630E4FED1A0}">
      <dsp:nvSpPr>
        <dsp:cNvPr id="0" name=""/>
        <dsp:cNvSpPr/>
      </dsp:nvSpPr>
      <dsp:spPr>
        <a:xfrm>
          <a:off x="558131" y="70993"/>
          <a:ext cx="7813834" cy="8265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244600">
            <a:lnSpc>
              <a:spcPct val="90000"/>
            </a:lnSpc>
            <a:spcBef>
              <a:spcPct val="0"/>
            </a:spcBef>
            <a:spcAft>
              <a:spcPct val="35000"/>
            </a:spcAft>
            <a:buNone/>
          </a:pPr>
          <a:r>
            <a:rPr lang="en-AU" sz="2800" b="1" kern="1200" dirty="0">
              <a:latin typeface="Cambria" panose="02040503050406030204" pitchFamily="18" charset="0"/>
              <a:ea typeface="Cambria" panose="02040503050406030204" pitchFamily="18" charset="0"/>
            </a:rPr>
            <a:t>Impact of Victorian Government pay policy</a:t>
          </a:r>
        </a:p>
      </dsp:txBody>
      <dsp:txXfrm>
        <a:off x="598480" y="111342"/>
        <a:ext cx="7733136" cy="74586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7AF9F-A8EA-49C9-90DC-6A1F8B8E27DD}">
      <dsp:nvSpPr>
        <dsp:cNvPr id="0" name=""/>
        <dsp:cNvSpPr/>
      </dsp:nvSpPr>
      <dsp:spPr>
        <a:xfrm>
          <a:off x="0" y="0"/>
          <a:ext cx="11162620" cy="529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2098EEE-23AD-4BE0-A2C3-BA5D6DB82471}">
      <dsp:nvSpPr>
        <dsp:cNvPr id="0" name=""/>
        <dsp:cNvSpPr/>
      </dsp:nvSpPr>
      <dsp:spPr>
        <a:xfrm>
          <a:off x="506760" y="0"/>
          <a:ext cx="7813834" cy="6199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244600">
            <a:lnSpc>
              <a:spcPct val="90000"/>
            </a:lnSpc>
            <a:spcBef>
              <a:spcPct val="0"/>
            </a:spcBef>
            <a:spcAft>
              <a:spcPct val="35000"/>
            </a:spcAft>
            <a:buNone/>
          </a:pPr>
          <a:r>
            <a:rPr lang="en-AU" sz="2800" b="1" kern="1200" dirty="0">
              <a:latin typeface="Cambria" panose="02040503050406030204" pitchFamily="18" charset="0"/>
              <a:ea typeface="Cambria" panose="02040503050406030204" pitchFamily="18" charset="0"/>
            </a:rPr>
            <a:t>How wages policy is dealt with by FWC</a:t>
          </a:r>
        </a:p>
      </dsp:txBody>
      <dsp:txXfrm>
        <a:off x="537022" y="30262"/>
        <a:ext cx="7753310" cy="559396"/>
      </dsp:txXfrm>
    </dsp:sp>
    <dsp:sp modelId="{00CE0D10-A27F-4608-BD5B-1EF45071CA88}">
      <dsp:nvSpPr>
        <dsp:cNvPr id="0" name=""/>
        <dsp:cNvSpPr/>
      </dsp:nvSpPr>
      <dsp:spPr>
        <a:xfrm>
          <a:off x="0" y="1046201"/>
          <a:ext cx="11162620" cy="43659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437388" rIns="866343" bIns="177800" numCol="1" spcCol="1270" anchor="t" anchorCtr="0">
          <a:noAutofit/>
        </a:bodyPr>
        <a:lstStyle/>
        <a:p>
          <a:pPr marL="228600" lvl="1" indent="-228600" algn="l" defTabSz="1111250">
            <a:lnSpc>
              <a:spcPct val="90000"/>
            </a:lnSpc>
            <a:spcBef>
              <a:spcPct val="0"/>
            </a:spcBef>
            <a:spcAft>
              <a:spcPct val="15000"/>
            </a:spcAft>
            <a:buNone/>
          </a:pPr>
          <a:r>
            <a:rPr lang="en-AU" sz="2500" kern="1200" dirty="0">
              <a:latin typeface="Cambria" panose="02040503050406030204" pitchFamily="18" charset="0"/>
              <a:ea typeface="Cambria" panose="02040503050406030204" pitchFamily="18" charset="0"/>
            </a:rPr>
            <a:t>[207] In our view, the Victorian Government’s wages policy is relevant to our consideration of the level of wage increases to be included within the workplace determination. The policy is, of course, not determinative of that issue, however, given the size of the state government sector and the role of the government in allocating scarce resources to various public services (such as health, education and justice) it is appropriate to accord the policy more weight than one would to the negotiating position of parties without such responsibilities. Of course, such a policy cannot displace the Commission’s consideration of the range of statutory factors to which it must have regard. </a:t>
          </a:r>
        </a:p>
      </dsp:txBody>
      <dsp:txXfrm>
        <a:off x="0" y="1046201"/>
        <a:ext cx="11162620" cy="4365900"/>
      </dsp:txXfrm>
    </dsp:sp>
    <dsp:sp modelId="{29F81854-D019-411C-907E-D280F8248A6A}">
      <dsp:nvSpPr>
        <dsp:cNvPr id="0" name=""/>
        <dsp:cNvSpPr/>
      </dsp:nvSpPr>
      <dsp:spPr>
        <a:xfrm>
          <a:off x="497791" y="732187"/>
          <a:ext cx="7813834" cy="6199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933450">
            <a:lnSpc>
              <a:spcPct val="100000"/>
            </a:lnSpc>
            <a:spcBef>
              <a:spcPct val="0"/>
            </a:spcBef>
            <a:spcAft>
              <a:spcPts val="0"/>
            </a:spcAft>
            <a:buNone/>
          </a:pPr>
          <a:r>
            <a:rPr lang="en-AU" sz="2100" b="1" kern="1200" dirty="0">
              <a:latin typeface="Cambria" panose="02040503050406030204" pitchFamily="18" charset="0"/>
              <a:ea typeface="Cambria" panose="02040503050406030204" pitchFamily="18" charset="0"/>
            </a:rPr>
            <a:t>Parks Victoria v The Australian Workers' Union and others </a:t>
          </a:r>
        </a:p>
        <a:p>
          <a:pPr marL="0" lvl="0" indent="0" algn="l" defTabSz="933450">
            <a:lnSpc>
              <a:spcPct val="100000"/>
            </a:lnSpc>
            <a:spcBef>
              <a:spcPct val="0"/>
            </a:spcBef>
            <a:spcAft>
              <a:spcPts val="0"/>
            </a:spcAft>
            <a:buNone/>
          </a:pPr>
          <a:r>
            <a:rPr lang="en-AU" sz="2100" b="1" kern="1200" dirty="0">
              <a:latin typeface="Cambria" panose="02040503050406030204" pitchFamily="18" charset="0"/>
              <a:ea typeface="Cambria" panose="02040503050406030204" pitchFamily="18" charset="0"/>
            </a:rPr>
            <a:t>[2013] FWCFB 950 11 February 2013</a:t>
          </a:r>
        </a:p>
      </dsp:txBody>
      <dsp:txXfrm>
        <a:off x="528053" y="762449"/>
        <a:ext cx="7753310" cy="55939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98F75-6FD6-474E-B422-B6262904D53C}">
      <dsp:nvSpPr>
        <dsp:cNvPr id="0" name=""/>
        <dsp:cNvSpPr/>
      </dsp:nvSpPr>
      <dsp:spPr>
        <a:xfrm>
          <a:off x="0" y="509383"/>
          <a:ext cx="11162620" cy="51975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520700" rIns="866343" bIns="177800" numCol="1" spcCol="1270" anchor="t" anchorCtr="0">
          <a:noAutofit/>
        </a:bodyPr>
        <a:lstStyle/>
        <a:p>
          <a:pPr marL="228600" lvl="1" indent="-228600" algn="l" defTabSz="1111250">
            <a:lnSpc>
              <a:spcPct val="90000"/>
            </a:lnSpc>
            <a:spcBef>
              <a:spcPct val="0"/>
            </a:spcBef>
            <a:spcAft>
              <a:spcPct val="15000"/>
            </a:spcAft>
            <a:buNone/>
          </a:pPr>
          <a:r>
            <a:rPr lang="en-GB" sz="2500" kern="1200" dirty="0">
              <a:latin typeface="Cambria" panose="02040503050406030204" pitchFamily="18" charset="0"/>
              <a:ea typeface="Cambria" panose="02040503050406030204" pitchFamily="18" charset="0"/>
            </a:rPr>
            <a:t>[161]The existence of the Victorian Government’s wages policies in force from time to time is a “notorious fact” that industrial bargaining parties in Victoria affected by those policies can be taken to know about. While it is true that employee bargaining representatives are not directly subject to those wages policies, the policies permeate industrial bargaining with Victorian Government agencies because the Government agencies are bound by them.</a:t>
          </a:r>
        </a:p>
        <a:p>
          <a:pPr marL="228600" lvl="1" indent="-228600" algn="l" defTabSz="1111250">
            <a:lnSpc>
              <a:spcPct val="90000"/>
            </a:lnSpc>
            <a:spcBef>
              <a:spcPct val="0"/>
            </a:spcBef>
            <a:spcAft>
              <a:spcPct val="15000"/>
            </a:spcAft>
            <a:buNone/>
          </a:pPr>
          <a:r>
            <a:rPr lang="en-GB" sz="2500" kern="1200" dirty="0">
              <a:latin typeface="Cambria" panose="02040503050406030204" pitchFamily="18" charset="0"/>
              <a:ea typeface="Cambria" panose="02040503050406030204" pitchFamily="18" charset="0"/>
            </a:rPr>
            <a:t>[162]In any case, the evidence demonstrates that from at least August 2022, FRV did make clear statements indicating that compliance with the wages policy was required. In August 2022, following the lodgement of the UFU’s Efficiencies Application, FRV </a:t>
          </a:r>
          <a:r>
            <a:rPr lang="en-GB" sz="2500" kern="1200" dirty="0" err="1">
              <a:latin typeface="Cambria" panose="02040503050406030204" pitchFamily="18" charset="0"/>
              <a:ea typeface="Cambria" panose="02040503050406030204" pitchFamily="18" charset="0"/>
            </a:rPr>
            <a:t>explainedin</a:t>
          </a:r>
          <a:r>
            <a:rPr lang="en-GB" sz="2500" kern="1200" dirty="0">
              <a:latin typeface="Cambria" panose="02040503050406030204" pitchFamily="18" charset="0"/>
              <a:ea typeface="Cambria" panose="02040503050406030204" pitchFamily="18" charset="0"/>
            </a:rPr>
            <a:t> bargaining that Government approval was required in relation to all matters, including non-wages related matters.“</a:t>
          </a:r>
        </a:p>
      </dsp:txBody>
      <dsp:txXfrm>
        <a:off x="0" y="509383"/>
        <a:ext cx="11162620" cy="5197500"/>
      </dsp:txXfrm>
    </dsp:sp>
    <dsp:sp modelId="{12A861F6-EC9F-4DA9-807A-71EBBF3640BC}">
      <dsp:nvSpPr>
        <dsp:cNvPr id="0" name=""/>
        <dsp:cNvSpPr/>
      </dsp:nvSpPr>
      <dsp:spPr>
        <a:xfrm>
          <a:off x="558131" y="140383"/>
          <a:ext cx="9790108" cy="7380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155700">
            <a:lnSpc>
              <a:spcPct val="90000"/>
            </a:lnSpc>
            <a:spcBef>
              <a:spcPct val="0"/>
            </a:spcBef>
            <a:spcAft>
              <a:spcPct val="35000"/>
            </a:spcAft>
            <a:buNone/>
          </a:pPr>
          <a:r>
            <a:rPr lang="en-GB" sz="2600" b="1" kern="1200" dirty="0">
              <a:latin typeface="Cambria" panose="02040503050406030204" pitchFamily="18" charset="0"/>
              <a:ea typeface="Cambria" panose="02040503050406030204" pitchFamily="18" charset="0"/>
            </a:rPr>
            <a:t>United Firefighters’ Union of Australia v  Fire Rescue Victoria T/A FRV </a:t>
          </a:r>
          <a:r>
            <a:rPr lang="en-AU" sz="2600" b="1" kern="1200" dirty="0">
              <a:latin typeface="Cambria" panose="02040503050406030204" pitchFamily="18" charset="0"/>
              <a:ea typeface="Cambria" panose="02040503050406030204" pitchFamily="18" charset="0"/>
            </a:rPr>
            <a:t>[2024] FWCFB 43  - 5 February 2024</a:t>
          </a:r>
        </a:p>
      </dsp:txBody>
      <dsp:txXfrm>
        <a:off x="594157" y="176409"/>
        <a:ext cx="9718056" cy="6659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546283"/>
          <a:ext cx="11162620" cy="51975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624840" rIns="866343" bIns="21336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Facilitated discussion have canvassed all the issues</a:t>
          </a:r>
          <a:endParaRPr lang="en-AU"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If there is in principle agreement formal Government approval will be sought</a:t>
          </a:r>
          <a:endParaRPr lang="en-AU"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Determine how Appendices to be resolved. In past where no agreement status quo retained</a:t>
          </a:r>
          <a:endParaRPr lang="en-AU"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Victorian Branch Council will decide whether to accept</a:t>
          </a:r>
          <a:endParaRPr lang="en-AU"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Heads of agreement is signed between parties to complete agreement and lock in operative dates</a:t>
          </a:r>
          <a:endParaRPr lang="en-AU"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Ballot process under FW Act requires vote of all employees covered by the agreement</a:t>
          </a:r>
          <a:endParaRPr lang="en-AU" sz="3000" kern="1200" dirty="0">
            <a:latin typeface="Cambria" panose="02040503050406030204" pitchFamily="18" charset="0"/>
            <a:ea typeface="Cambria" panose="02040503050406030204" pitchFamily="18" charset="0"/>
          </a:endParaRPr>
        </a:p>
      </dsp:txBody>
      <dsp:txXfrm>
        <a:off x="0" y="546283"/>
        <a:ext cx="11162620" cy="5197500"/>
      </dsp:txXfrm>
    </dsp:sp>
    <dsp:sp modelId="{38E11412-4FB0-4A98-9F10-479227E2FAAB}">
      <dsp:nvSpPr>
        <dsp:cNvPr id="0" name=""/>
        <dsp:cNvSpPr/>
      </dsp:nvSpPr>
      <dsp:spPr>
        <a:xfrm>
          <a:off x="558131" y="103483"/>
          <a:ext cx="7813834" cy="8856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What happens next?</a:t>
          </a:r>
        </a:p>
      </dsp:txBody>
      <dsp:txXfrm>
        <a:off x="601362" y="146714"/>
        <a:ext cx="7727372"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B9806-3612-41B4-880D-08EDFF147FA3}">
      <dsp:nvSpPr>
        <dsp:cNvPr id="0" name=""/>
        <dsp:cNvSpPr/>
      </dsp:nvSpPr>
      <dsp:spPr>
        <a:xfrm>
          <a:off x="0" y="1060539"/>
          <a:ext cx="11162620" cy="415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624840" rIns="866343" bIns="213360" numCol="1" spcCol="1270" anchor="t" anchorCtr="0">
          <a:noAutofit/>
        </a:bodyPr>
        <a:lstStyle/>
        <a:p>
          <a:pPr marL="285750" lvl="1" indent="-285750" algn="l" defTabSz="1333500">
            <a:lnSpc>
              <a:spcPct val="90000"/>
            </a:lnSpc>
            <a:spcBef>
              <a:spcPct val="0"/>
            </a:spcBef>
            <a:spcAft>
              <a:spcPct val="15000"/>
            </a:spcAft>
            <a:buChar char="•"/>
          </a:pPr>
          <a:r>
            <a:rPr lang="en-AU" sz="3000" kern="1200" dirty="0">
              <a:latin typeface="Cambria" panose="02040503050406030204" pitchFamily="18" charset="0"/>
              <a:ea typeface="Cambria" panose="02040503050406030204" pitchFamily="18" charset="0"/>
            </a:rPr>
            <a:t>Key issues identified: </a:t>
          </a:r>
        </a:p>
        <a:p>
          <a:pPr marL="571500" lvl="2" indent="-285750" algn="l" defTabSz="1333500">
            <a:lnSpc>
              <a:spcPct val="90000"/>
            </a:lnSpc>
            <a:spcBef>
              <a:spcPct val="0"/>
            </a:spcBef>
            <a:spcAft>
              <a:spcPct val="15000"/>
            </a:spcAft>
            <a:buFont typeface="Courier New" panose="02070309020205020404" pitchFamily="49" charset="0"/>
            <a:buChar char="o"/>
          </a:pPr>
          <a:r>
            <a:rPr lang="en-AU" sz="3000" kern="1200" dirty="0">
              <a:latin typeface="Cambria" panose="02040503050406030204" pitchFamily="18" charset="0"/>
              <a:ea typeface="Cambria" panose="02040503050406030204" pitchFamily="18" charset="0"/>
            </a:rPr>
            <a:t>Salary increase</a:t>
          </a:r>
        </a:p>
        <a:p>
          <a:pPr marL="571500" lvl="2" indent="-285750" algn="l" defTabSz="1333500">
            <a:lnSpc>
              <a:spcPct val="90000"/>
            </a:lnSpc>
            <a:spcBef>
              <a:spcPct val="0"/>
            </a:spcBef>
            <a:spcAft>
              <a:spcPct val="15000"/>
            </a:spcAft>
            <a:buFont typeface="Courier New" panose="02070309020205020404" pitchFamily="49" charset="0"/>
            <a:buChar char="o"/>
          </a:pPr>
          <a:r>
            <a:rPr lang="en-AU" sz="3000" kern="1200" dirty="0">
              <a:latin typeface="Cambria" panose="02040503050406030204" pitchFamily="18" charset="0"/>
              <a:ea typeface="Cambria" panose="02040503050406030204" pitchFamily="18" charset="0"/>
            </a:rPr>
            <a:t>4 Day working week trial</a:t>
          </a:r>
        </a:p>
        <a:p>
          <a:pPr marL="571500" lvl="2" indent="-285750" algn="l" defTabSz="1333500">
            <a:lnSpc>
              <a:spcPct val="90000"/>
            </a:lnSpc>
            <a:spcBef>
              <a:spcPct val="0"/>
            </a:spcBef>
            <a:spcAft>
              <a:spcPct val="15000"/>
            </a:spcAft>
            <a:buFont typeface="Courier New" panose="02070309020205020404" pitchFamily="49" charset="0"/>
            <a:buChar char="o"/>
          </a:pPr>
          <a:r>
            <a:rPr lang="en-GB" sz="3000" kern="1200" dirty="0">
              <a:latin typeface="Cambria" panose="02040503050406030204" pitchFamily="18" charset="0"/>
              <a:ea typeface="Cambria" panose="02040503050406030204" pitchFamily="18" charset="0"/>
            </a:rPr>
            <a:t>Gender pay equality</a:t>
          </a:r>
          <a:endParaRPr lang="en-AU" sz="3000" kern="1200" dirty="0">
            <a:latin typeface="Cambria" panose="02040503050406030204" pitchFamily="18" charset="0"/>
            <a:ea typeface="Cambria" panose="02040503050406030204" pitchFamily="18" charset="0"/>
          </a:endParaRPr>
        </a:p>
        <a:p>
          <a:pPr marL="571500" lvl="2" indent="-285750" algn="l" defTabSz="1333500">
            <a:lnSpc>
              <a:spcPct val="90000"/>
            </a:lnSpc>
            <a:spcBef>
              <a:spcPct val="0"/>
            </a:spcBef>
            <a:spcAft>
              <a:spcPct val="15000"/>
            </a:spcAft>
            <a:buFont typeface="Courier New" panose="02070309020205020404" pitchFamily="49" charset="0"/>
            <a:buChar char="o"/>
          </a:pPr>
          <a:r>
            <a:rPr lang="en-AU" sz="3000" kern="1200" dirty="0">
              <a:latin typeface="Cambria" panose="02040503050406030204" pitchFamily="18" charset="0"/>
              <a:ea typeface="Cambria" panose="02040503050406030204" pitchFamily="18" charset="0"/>
            </a:rPr>
            <a:t>VPS5-7 overtime compensation</a:t>
          </a:r>
        </a:p>
        <a:p>
          <a:pPr marL="285750" lvl="1" indent="-285750" algn="l" defTabSz="1333500">
            <a:lnSpc>
              <a:spcPct val="90000"/>
            </a:lnSpc>
            <a:spcBef>
              <a:spcPct val="0"/>
            </a:spcBef>
            <a:spcAft>
              <a:spcPct val="15000"/>
            </a:spcAft>
            <a:buChar char="•"/>
          </a:pPr>
          <a:r>
            <a:rPr lang="en-AU" sz="3000" kern="1200" dirty="0">
              <a:latin typeface="Cambria" panose="02040503050406030204" pitchFamily="18" charset="0"/>
              <a:ea typeface="Cambria" panose="02040503050406030204" pitchFamily="18" charset="0"/>
            </a:rPr>
            <a:t>VPS agreement common policies and BPEC compliance</a:t>
          </a:r>
        </a:p>
        <a:p>
          <a:pPr marL="285750" lvl="1" indent="-285750" algn="l" defTabSz="1333500">
            <a:lnSpc>
              <a:spcPct val="90000"/>
            </a:lnSpc>
            <a:spcBef>
              <a:spcPct val="0"/>
            </a:spcBef>
            <a:spcAft>
              <a:spcPct val="15000"/>
            </a:spcAft>
            <a:buChar char="•"/>
          </a:pPr>
          <a:endParaRPr lang="en-AU" sz="3000" kern="1200" dirty="0"/>
        </a:p>
      </dsp:txBody>
      <dsp:txXfrm>
        <a:off x="0" y="1060539"/>
        <a:ext cx="11162620" cy="4158000"/>
      </dsp:txXfrm>
    </dsp:sp>
    <dsp:sp modelId="{624214A2-5915-484B-9BE7-28D5DC25C27B}">
      <dsp:nvSpPr>
        <dsp:cNvPr id="0" name=""/>
        <dsp:cNvSpPr/>
      </dsp:nvSpPr>
      <dsp:spPr>
        <a:xfrm>
          <a:off x="558131" y="617739"/>
          <a:ext cx="7813834" cy="88560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Bargaining commenced September 2023</a:t>
          </a:r>
          <a:endParaRPr lang="en-GB" sz="3000" b="1" kern="1200" dirty="0">
            <a:latin typeface="Cambria" panose="02040503050406030204" pitchFamily="18" charset="0"/>
            <a:ea typeface="Cambria" panose="02040503050406030204" pitchFamily="18" charset="0"/>
          </a:endParaRPr>
        </a:p>
      </dsp:txBody>
      <dsp:txXfrm>
        <a:off x="601362" y="660970"/>
        <a:ext cx="7727372" cy="79913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70310-C6DE-4211-ACE4-69A611FE625F}">
      <dsp:nvSpPr>
        <dsp:cNvPr id="0" name=""/>
        <dsp:cNvSpPr/>
      </dsp:nvSpPr>
      <dsp:spPr>
        <a:xfrm>
          <a:off x="0" y="580582"/>
          <a:ext cx="11120337" cy="48951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3062" tIns="770636" rIns="863062" bIns="184912" numCol="1" spcCol="1270" anchor="t" anchorCtr="0">
          <a:noAutofit/>
        </a:bodyPr>
        <a:lstStyle/>
        <a:p>
          <a:pPr marL="285750" lvl="1" indent="-285750" algn="l" defTabSz="1244600">
            <a:lnSpc>
              <a:spcPct val="90000"/>
            </a:lnSpc>
            <a:spcBef>
              <a:spcPct val="0"/>
            </a:spcBef>
            <a:spcAft>
              <a:spcPct val="15000"/>
            </a:spcAft>
            <a:buChar char="•"/>
          </a:pPr>
          <a:r>
            <a:rPr lang="en-GB" sz="2800" kern="1200" dirty="0"/>
            <a:t> </a:t>
          </a:r>
          <a:r>
            <a:rPr lang="en-AU" sz="2800" kern="1200" dirty="0">
              <a:latin typeface="Cambria" panose="02040503050406030204" pitchFamily="18" charset="0"/>
              <a:ea typeface="Cambria" panose="02040503050406030204" pitchFamily="18" charset="0"/>
            </a:rPr>
            <a:t>From 1 July 2024, the proposed tax cuts will:</a:t>
          </a:r>
          <a:endParaRPr lang="en-GB" sz="2800" kern="1200" dirty="0">
            <a:latin typeface="Cambria" panose="02040503050406030204" pitchFamily="18" charset="0"/>
            <a:ea typeface="Cambria" panose="02040503050406030204" pitchFamily="18" charset="0"/>
          </a:endParaRPr>
        </a:p>
        <a:p>
          <a:pPr marL="457200" lvl="2" indent="-228600" algn="l" defTabSz="1155700">
            <a:lnSpc>
              <a:spcPct val="90000"/>
            </a:lnSpc>
            <a:spcBef>
              <a:spcPct val="0"/>
            </a:spcBef>
            <a:spcAft>
              <a:spcPct val="15000"/>
            </a:spcAft>
            <a:buFont typeface="Courier New" panose="02070309020205020404" pitchFamily="49" charset="0"/>
            <a:buChar char="o"/>
          </a:pPr>
          <a:r>
            <a:rPr lang="en-AU" sz="2600" kern="1200" dirty="0">
              <a:latin typeface="Cambria" panose="02040503050406030204" pitchFamily="18" charset="0"/>
              <a:ea typeface="Cambria" panose="02040503050406030204" pitchFamily="18" charset="0"/>
            </a:rPr>
            <a:t>reduce the 19 per cent tax rate to 16 per cent. </a:t>
          </a:r>
          <a:endParaRPr lang="en-GB" sz="2600" kern="1200" dirty="0">
            <a:latin typeface="Cambria" panose="02040503050406030204" pitchFamily="18" charset="0"/>
            <a:ea typeface="Cambria" panose="02040503050406030204" pitchFamily="18" charset="0"/>
          </a:endParaRPr>
        </a:p>
        <a:p>
          <a:pPr marL="457200" lvl="2" indent="-228600" algn="l" defTabSz="1155700">
            <a:lnSpc>
              <a:spcPct val="90000"/>
            </a:lnSpc>
            <a:spcBef>
              <a:spcPct val="0"/>
            </a:spcBef>
            <a:spcAft>
              <a:spcPct val="15000"/>
            </a:spcAft>
            <a:buFont typeface="Courier New" panose="02070309020205020404" pitchFamily="49" charset="0"/>
            <a:buChar char="o"/>
          </a:pPr>
          <a:r>
            <a:rPr lang="en-AU" sz="2600" kern="1200" dirty="0">
              <a:latin typeface="Cambria" panose="02040503050406030204" pitchFamily="18" charset="0"/>
              <a:ea typeface="Cambria" panose="02040503050406030204" pitchFamily="18" charset="0"/>
            </a:rPr>
            <a:t>reduce the 32.5 per cent tax rate to 30 per cent tax between $45,001-$135,000 </a:t>
          </a:r>
          <a:endParaRPr lang="en-GB" sz="2600" kern="1200" dirty="0">
            <a:latin typeface="Cambria" panose="02040503050406030204" pitchFamily="18" charset="0"/>
            <a:ea typeface="Cambria" panose="02040503050406030204" pitchFamily="18" charset="0"/>
          </a:endParaRPr>
        </a:p>
        <a:p>
          <a:pPr marL="457200" lvl="2" indent="-228600" algn="l" defTabSz="1155700">
            <a:lnSpc>
              <a:spcPct val="90000"/>
            </a:lnSpc>
            <a:spcBef>
              <a:spcPct val="0"/>
            </a:spcBef>
            <a:spcAft>
              <a:spcPct val="15000"/>
            </a:spcAft>
            <a:buFont typeface="Courier New" panose="02070309020205020404" pitchFamily="49" charset="0"/>
            <a:buChar char="o"/>
          </a:pPr>
          <a:r>
            <a:rPr lang="en-AU" sz="2600" kern="1200" dirty="0">
              <a:latin typeface="Cambria" panose="02040503050406030204" pitchFamily="18" charset="0"/>
              <a:ea typeface="Cambria" panose="02040503050406030204" pitchFamily="18" charset="0"/>
            </a:rPr>
            <a:t>increase the threshold above which the 37 per cent tax rate applies from $120,000 to $135,000</a:t>
          </a:r>
          <a:endParaRPr lang="en-GB" sz="2600" kern="1200" dirty="0">
            <a:latin typeface="Cambria" panose="02040503050406030204" pitchFamily="18" charset="0"/>
            <a:ea typeface="Cambria" panose="02040503050406030204" pitchFamily="18" charset="0"/>
          </a:endParaRPr>
        </a:p>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From 1 July 2024, the Superannuation Guarantee (SG) rate rises from 11% to 11.5 % for 2024/25</a:t>
          </a:r>
        </a:p>
        <a:p>
          <a:pPr marL="285750" lvl="1" indent="-285750" algn="l" defTabSz="1244600">
            <a:lnSpc>
              <a:spcPct val="90000"/>
            </a:lnSpc>
            <a:spcBef>
              <a:spcPct val="0"/>
            </a:spcBef>
            <a:spcAft>
              <a:spcPct val="15000"/>
            </a:spcAft>
            <a:buChar char="•"/>
          </a:pPr>
          <a:r>
            <a:rPr lang="en-AU" sz="2800" kern="1200" dirty="0">
              <a:latin typeface="Cambria" panose="02040503050406030204" pitchFamily="18" charset="0"/>
              <a:ea typeface="Cambria" panose="02040503050406030204" pitchFamily="18" charset="0"/>
            </a:rPr>
            <a:t>From 1 July 2025, the Superannuation Guarantee (SG) rate rises from 11.5% to 12 % for 2025/26</a:t>
          </a:r>
        </a:p>
      </dsp:txBody>
      <dsp:txXfrm>
        <a:off x="0" y="580582"/>
        <a:ext cx="11120337" cy="4895100"/>
      </dsp:txXfrm>
    </dsp:sp>
    <dsp:sp modelId="{DF0CB2AE-BF77-4C39-A49E-9BA7C6E5A30C}">
      <dsp:nvSpPr>
        <dsp:cNvPr id="0" name=""/>
        <dsp:cNvSpPr/>
      </dsp:nvSpPr>
      <dsp:spPr>
        <a:xfrm>
          <a:off x="556016" y="34462"/>
          <a:ext cx="7784235" cy="10922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226" tIns="0" rIns="294226" bIns="0" numCol="1" spcCol="1270" anchor="ctr" anchorCtr="0">
          <a:noAutofit/>
        </a:bodyPr>
        <a:lstStyle/>
        <a:p>
          <a:pPr marL="0" lvl="0" indent="0" algn="l" defTabSz="1644650">
            <a:lnSpc>
              <a:spcPct val="90000"/>
            </a:lnSpc>
            <a:spcBef>
              <a:spcPct val="0"/>
            </a:spcBef>
            <a:spcAft>
              <a:spcPct val="35000"/>
            </a:spcAft>
            <a:buNone/>
          </a:pPr>
          <a:r>
            <a:rPr lang="en-GB" sz="3700" b="1" kern="1200" dirty="0">
              <a:latin typeface="Cambria" panose="02040503050406030204" pitchFamily="18" charset="0"/>
              <a:ea typeface="Cambria" panose="02040503050406030204" pitchFamily="18" charset="0"/>
            </a:rPr>
            <a:t>Non agreement increases</a:t>
          </a:r>
        </a:p>
      </dsp:txBody>
      <dsp:txXfrm>
        <a:off x="609335" y="87781"/>
        <a:ext cx="7677597" cy="98560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B9806-3612-41B4-880D-08EDFF147FA3}">
      <dsp:nvSpPr>
        <dsp:cNvPr id="0" name=""/>
        <dsp:cNvSpPr/>
      </dsp:nvSpPr>
      <dsp:spPr>
        <a:xfrm>
          <a:off x="0" y="705759"/>
          <a:ext cx="11162620" cy="4926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708152" rIns="866343" bIns="241808" numCol="1" spcCol="1270" anchor="t" anchorCtr="0">
          <a:noAutofit/>
        </a:bodyPr>
        <a:lstStyle/>
        <a:p>
          <a:pPr marL="285750" lvl="1" indent="-285750" algn="l" defTabSz="1511300">
            <a:lnSpc>
              <a:spcPct val="90000"/>
            </a:lnSpc>
            <a:spcBef>
              <a:spcPct val="0"/>
            </a:spcBef>
            <a:spcAft>
              <a:spcPct val="15000"/>
            </a:spcAft>
            <a:buChar char="•"/>
          </a:pPr>
          <a:r>
            <a:rPr lang="en-AU" sz="3400" kern="1200" dirty="0">
              <a:latin typeface="Cambria" panose="02040503050406030204" pitchFamily="18" charset="0"/>
              <a:ea typeface="Cambria" panose="02040503050406030204" pitchFamily="18" charset="0"/>
            </a:rPr>
            <a:t>Discussions continue on matters the parties believe they can agree to. </a:t>
          </a:r>
        </a:p>
        <a:p>
          <a:pPr marL="285750" lvl="1" indent="-285750" algn="l" defTabSz="1511300">
            <a:lnSpc>
              <a:spcPct val="90000"/>
            </a:lnSpc>
            <a:spcBef>
              <a:spcPct val="0"/>
            </a:spcBef>
            <a:spcAft>
              <a:spcPct val="15000"/>
            </a:spcAft>
            <a:buChar char="•"/>
          </a:pPr>
          <a:r>
            <a:rPr lang="en-AU" sz="3400" kern="1200" dirty="0">
              <a:latin typeface="Cambria" panose="02040503050406030204" pitchFamily="18" charset="0"/>
              <a:ea typeface="Cambria" panose="02040503050406030204" pitchFamily="18" charset="0"/>
            </a:rPr>
            <a:t>Mainly technical changes, clarifications and removing possible ambiguity</a:t>
          </a:r>
        </a:p>
        <a:p>
          <a:pPr marL="285750" lvl="1" indent="-285750" algn="l" defTabSz="1511300">
            <a:lnSpc>
              <a:spcPct val="90000"/>
            </a:lnSpc>
            <a:spcBef>
              <a:spcPct val="0"/>
            </a:spcBef>
            <a:spcAft>
              <a:spcPct val="15000"/>
            </a:spcAft>
            <a:buChar char="•"/>
          </a:pPr>
          <a:r>
            <a:rPr lang="en-AU" sz="3400" kern="1200" dirty="0">
              <a:latin typeface="Cambria" panose="02040503050406030204" pitchFamily="18" charset="0"/>
              <a:ea typeface="Cambria" panose="02040503050406030204" pitchFamily="18" charset="0"/>
            </a:rPr>
            <a:t>Separate discussions occurring with Departments/agencies with Appendices</a:t>
          </a:r>
        </a:p>
        <a:p>
          <a:pPr marL="285750" lvl="1" indent="-285750" algn="l" defTabSz="1511300">
            <a:lnSpc>
              <a:spcPct val="90000"/>
            </a:lnSpc>
            <a:spcBef>
              <a:spcPct val="0"/>
            </a:spcBef>
            <a:spcAft>
              <a:spcPct val="15000"/>
            </a:spcAft>
            <a:buChar char="•"/>
          </a:pPr>
          <a:r>
            <a:rPr lang="en-AU" sz="3400" kern="1200" dirty="0">
              <a:latin typeface="Cambria" panose="02040503050406030204" pitchFamily="18" charset="0"/>
              <a:ea typeface="Cambria" panose="02040503050406030204" pitchFamily="18" charset="0"/>
            </a:rPr>
            <a:t>Negotiations have reached a point where we need to consider whether a settlement can be reached</a:t>
          </a:r>
        </a:p>
      </dsp:txBody>
      <dsp:txXfrm>
        <a:off x="0" y="705759"/>
        <a:ext cx="11162620" cy="4926600"/>
      </dsp:txXfrm>
    </dsp:sp>
    <dsp:sp modelId="{624214A2-5915-484B-9BE7-28D5DC25C27B}">
      <dsp:nvSpPr>
        <dsp:cNvPr id="0" name=""/>
        <dsp:cNvSpPr/>
      </dsp:nvSpPr>
      <dsp:spPr>
        <a:xfrm>
          <a:off x="558131" y="203919"/>
          <a:ext cx="7813834" cy="100368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511300">
            <a:lnSpc>
              <a:spcPct val="90000"/>
            </a:lnSpc>
            <a:spcBef>
              <a:spcPct val="0"/>
            </a:spcBef>
            <a:spcAft>
              <a:spcPct val="35000"/>
            </a:spcAft>
            <a:buNone/>
          </a:pPr>
          <a:r>
            <a:rPr lang="en-AU" sz="3400" b="1" kern="1200" dirty="0">
              <a:latin typeface="Cambria" panose="02040503050406030204" pitchFamily="18" charset="0"/>
              <a:ea typeface="Cambria" panose="02040503050406030204" pitchFamily="18" charset="0"/>
            </a:rPr>
            <a:t>Other bargaining issues</a:t>
          </a:r>
          <a:endParaRPr lang="en-GB" sz="3400" b="1" kern="1200" dirty="0">
            <a:latin typeface="Cambria" panose="02040503050406030204" pitchFamily="18" charset="0"/>
            <a:ea typeface="Cambria" panose="02040503050406030204" pitchFamily="18" charset="0"/>
          </a:endParaRPr>
        </a:p>
      </dsp:txBody>
      <dsp:txXfrm>
        <a:off x="607127" y="252915"/>
        <a:ext cx="7715842" cy="9056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272574"/>
          <a:ext cx="11353274" cy="1360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1140" tIns="333248" rIns="881140" bIns="199136" numCol="1" spcCol="1270" anchor="t" anchorCtr="0">
          <a:noAutofit/>
        </a:bodyPr>
        <a:lstStyle/>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CPSU asked for 20% over the life of a 4 year agreement</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4 annual pay increases (7%, 5%, 4% and 4%)</a:t>
          </a:r>
        </a:p>
      </dsp:txBody>
      <dsp:txXfrm>
        <a:off x="0" y="272574"/>
        <a:ext cx="11353274" cy="1360800"/>
      </dsp:txXfrm>
    </dsp:sp>
    <dsp:sp modelId="{38E11412-4FB0-4A98-9F10-479227E2FAAB}">
      <dsp:nvSpPr>
        <dsp:cNvPr id="0" name=""/>
        <dsp:cNvSpPr/>
      </dsp:nvSpPr>
      <dsp:spPr>
        <a:xfrm>
          <a:off x="567663" y="36414"/>
          <a:ext cx="7947291" cy="4723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0389" tIns="0" rIns="300389"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Pay increase</a:t>
          </a:r>
        </a:p>
      </dsp:txBody>
      <dsp:txXfrm>
        <a:off x="590720" y="59471"/>
        <a:ext cx="7901177" cy="426206"/>
      </dsp:txXfrm>
    </dsp:sp>
    <dsp:sp modelId="{295F7CEB-A46F-4848-9123-D608B88B0150}">
      <dsp:nvSpPr>
        <dsp:cNvPr id="0" name=""/>
        <dsp:cNvSpPr/>
      </dsp:nvSpPr>
      <dsp:spPr>
        <a:xfrm>
          <a:off x="0" y="1955934"/>
          <a:ext cx="11353274" cy="393119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1140" tIns="333248" rIns="881140" bIns="199136" numCol="1" spcCol="1270" anchor="t" anchorCtr="0">
          <a:noAutofit/>
        </a:bodyPr>
        <a:lstStyle/>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4 x 3.0% pa increase. Effective dates to be agreed</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Mobility payments retained from 2020 Agreement (approx. 1.25% superable allowance paid annually (1 July)</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Lump sum bonus. Approx. $5500 per EFT employee. Pro rata for part time.</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Progression pay retained</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Top of band/value range bonus retained (1%)</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4 year agreement 2024-2028</a:t>
          </a:r>
        </a:p>
      </dsp:txBody>
      <dsp:txXfrm>
        <a:off x="0" y="1955934"/>
        <a:ext cx="11353274" cy="3931199"/>
      </dsp:txXfrm>
    </dsp:sp>
    <dsp:sp modelId="{551EA741-DC55-4DA6-B7FA-56D49F9CF6CA}">
      <dsp:nvSpPr>
        <dsp:cNvPr id="0" name=""/>
        <dsp:cNvSpPr/>
      </dsp:nvSpPr>
      <dsp:spPr>
        <a:xfrm>
          <a:off x="567663" y="1719774"/>
          <a:ext cx="7947291" cy="47232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0389" tIns="0" rIns="300389"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What’s been negotiated</a:t>
          </a:r>
        </a:p>
      </dsp:txBody>
      <dsp:txXfrm>
        <a:off x="590720" y="1742831"/>
        <a:ext cx="7901177"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361792"/>
          <a:ext cx="11120337" cy="5140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3062" tIns="499872" rIns="863062" bIns="21336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3% per annum x 4</a:t>
          </a:r>
        </a:p>
        <a:p>
          <a:pPr marL="571500" lvl="2" indent="-285750" algn="l" defTabSz="1600200">
            <a:lnSpc>
              <a:spcPct val="90000"/>
            </a:lnSpc>
            <a:spcBef>
              <a:spcPct val="0"/>
            </a:spcBef>
            <a:spcAft>
              <a:spcPct val="15000"/>
            </a:spcAft>
            <a:buNone/>
          </a:pPr>
          <a:r>
            <a:rPr lang="en-GB" sz="3600" b="1" kern="1200" dirty="0">
              <a:latin typeface="Cambria" panose="02040503050406030204" pitchFamily="18" charset="0"/>
              <a:ea typeface="Cambria" panose="02040503050406030204" pitchFamily="18" charset="0"/>
            </a:rPr>
            <a:t>+</a:t>
          </a:r>
          <a:r>
            <a:rPr lang="en-GB" sz="3000" kern="1200" dirty="0">
              <a:latin typeface="Cambria" panose="02040503050406030204" pitchFamily="18" charset="0"/>
              <a:ea typeface="Cambria" panose="02040503050406030204" pitchFamily="18" charset="0"/>
            </a:rPr>
            <a:t> 1.25% pa mobility payments retained</a:t>
          </a:r>
        </a:p>
        <a:p>
          <a:pPr marL="571500" lvl="2" indent="-285750" algn="l" defTabSz="1600200">
            <a:lnSpc>
              <a:spcPct val="90000"/>
            </a:lnSpc>
            <a:spcBef>
              <a:spcPct val="0"/>
            </a:spcBef>
            <a:spcAft>
              <a:spcPct val="15000"/>
            </a:spcAft>
            <a:buNone/>
          </a:pPr>
          <a:r>
            <a:rPr lang="en-GB" sz="3600" b="1" kern="1200" dirty="0">
              <a:latin typeface="Cambria" panose="02040503050406030204" pitchFamily="18" charset="0"/>
              <a:ea typeface="Cambria" panose="02040503050406030204" pitchFamily="18" charset="0"/>
            </a:rPr>
            <a:t>=</a:t>
          </a:r>
          <a:r>
            <a:rPr lang="en-GB" sz="3000" kern="1200" dirty="0">
              <a:latin typeface="Cambria" panose="02040503050406030204" pitchFamily="18" charset="0"/>
              <a:ea typeface="Cambria" panose="02040503050406030204" pitchFamily="18" charset="0"/>
            </a:rPr>
            <a:t> effective 4.25%</a:t>
          </a:r>
        </a:p>
        <a:p>
          <a:pPr marL="571500" lvl="2" indent="-285750" algn="l" defTabSz="1600200">
            <a:lnSpc>
              <a:spcPct val="90000"/>
            </a:lnSpc>
            <a:spcBef>
              <a:spcPct val="0"/>
            </a:spcBef>
            <a:spcAft>
              <a:spcPct val="15000"/>
            </a:spcAft>
            <a:buNone/>
          </a:pPr>
          <a:r>
            <a:rPr lang="en-GB" sz="3600" b="1" kern="1200" dirty="0">
              <a:latin typeface="Cambria" panose="02040503050406030204" pitchFamily="18" charset="0"/>
              <a:ea typeface="Cambria" panose="02040503050406030204" pitchFamily="18" charset="0"/>
            </a:rPr>
            <a:t>+</a:t>
          </a:r>
          <a:r>
            <a:rPr lang="en-GB" sz="3000" kern="1200" dirty="0">
              <a:latin typeface="Cambria" panose="02040503050406030204" pitchFamily="18" charset="0"/>
              <a:ea typeface="Cambria" panose="02040503050406030204" pitchFamily="18" charset="0"/>
            </a:rPr>
            <a:t> ‘cost of living payment’ Approx. $5500 per EFT employee (pro rata for part time)</a:t>
          </a:r>
        </a:p>
        <a:p>
          <a:pPr marL="571500" lvl="2" indent="-285750" algn="l" defTabSz="1600200">
            <a:lnSpc>
              <a:spcPct val="90000"/>
            </a:lnSpc>
            <a:spcBef>
              <a:spcPct val="0"/>
            </a:spcBef>
            <a:spcAft>
              <a:spcPct val="15000"/>
            </a:spcAft>
            <a:buNone/>
          </a:pPr>
          <a:r>
            <a:rPr lang="en-GB" sz="3600" b="1" kern="1200" dirty="0">
              <a:latin typeface="Cambria" panose="02040503050406030204" pitchFamily="18" charset="0"/>
              <a:ea typeface="Cambria" panose="02040503050406030204" pitchFamily="18" charset="0"/>
            </a:rPr>
            <a:t>=</a:t>
          </a:r>
          <a:r>
            <a:rPr lang="en-GB" sz="3000" kern="1200" dirty="0">
              <a:latin typeface="Cambria" panose="02040503050406030204" pitchFamily="18" charset="0"/>
              <a:ea typeface="Cambria" panose="02040503050406030204" pitchFamily="18" charset="0"/>
            </a:rPr>
            <a:t> effectively an additional 5.5% for employee salary of $100,00 (</a:t>
          </a:r>
          <a:r>
            <a:rPr lang="en-GB" sz="3000" kern="1200" dirty="0" err="1">
              <a:latin typeface="Cambria" panose="02040503050406030204" pitchFamily="18" charset="0"/>
              <a:ea typeface="Cambria" panose="02040503050406030204" pitchFamily="18" charset="0"/>
            </a:rPr>
            <a:t>eg</a:t>
          </a:r>
          <a:r>
            <a:rPr lang="en-GB" sz="3000" kern="1200" dirty="0">
              <a:latin typeface="Cambria" panose="02040503050406030204" pitchFamily="18" charset="0"/>
              <a:ea typeface="Cambria" panose="02040503050406030204" pitchFamily="18" charset="0"/>
            </a:rPr>
            <a:t> VPS 4.1.5 = $100,619 eff. 1-12-2023)</a:t>
          </a:r>
        </a:p>
        <a:p>
          <a:pPr marL="571500" lvl="2" indent="-285750" algn="l" defTabSz="1600200">
            <a:lnSpc>
              <a:spcPct val="90000"/>
            </a:lnSpc>
            <a:spcBef>
              <a:spcPct val="0"/>
            </a:spcBef>
            <a:spcAft>
              <a:spcPct val="15000"/>
            </a:spcAft>
            <a:buNone/>
          </a:pPr>
          <a:r>
            <a:rPr lang="en-GB" sz="3600" b="1" kern="1200" dirty="0">
              <a:latin typeface="Cambria" panose="02040503050406030204" pitchFamily="18" charset="0"/>
              <a:ea typeface="Cambria" panose="02040503050406030204" pitchFamily="18" charset="0"/>
            </a:rPr>
            <a:t>+</a:t>
          </a:r>
          <a:r>
            <a:rPr lang="en-GB" sz="3000" kern="1200" dirty="0">
              <a:latin typeface="Cambria" panose="02040503050406030204" pitchFamily="18" charset="0"/>
              <a:ea typeface="Cambria" panose="02040503050406030204" pitchFamily="18" charset="0"/>
            </a:rPr>
            <a:t> Progression payments retained (approx. 2% pa or 1% top of band)</a:t>
          </a:r>
        </a:p>
      </dsp:txBody>
      <dsp:txXfrm>
        <a:off x="0" y="361792"/>
        <a:ext cx="11120337" cy="5140800"/>
      </dsp:txXfrm>
    </dsp:sp>
    <dsp:sp modelId="{38E11412-4FB0-4A98-9F10-479227E2FAAB}">
      <dsp:nvSpPr>
        <dsp:cNvPr id="0" name=""/>
        <dsp:cNvSpPr/>
      </dsp:nvSpPr>
      <dsp:spPr>
        <a:xfrm>
          <a:off x="556016" y="7552"/>
          <a:ext cx="7784235" cy="70848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226" tIns="0" rIns="294226" bIns="0" numCol="1" spcCol="1270" anchor="ctr" anchorCtr="0">
          <a:noAutofit/>
        </a:bodyPr>
        <a:lstStyle/>
        <a:p>
          <a:pPr marL="0" lvl="0" indent="0" algn="l" defTabSz="1333500">
            <a:lnSpc>
              <a:spcPct val="90000"/>
            </a:lnSpc>
            <a:spcBef>
              <a:spcPct val="0"/>
            </a:spcBef>
            <a:spcAft>
              <a:spcPct val="35000"/>
            </a:spcAft>
            <a:buNone/>
          </a:pPr>
          <a:r>
            <a:rPr lang="en-AU" sz="3000" b="1" kern="1200" dirty="0">
              <a:latin typeface="Cambria" panose="02040503050406030204" pitchFamily="18" charset="0"/>
              <a:ea typeface="Cambria" panose="02040503050406030204" pitchFamily="18" charset="0"/>
            </a:rPr>
            <a:t>What’s the pay offer worth</a:t>
          </a:r>
        </a:p>
      </dsp:txBody>
      <dsp:txXfrm>
        <a:off x="590601" y="42137"/>
        <a:ext cx="7715065"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258184"/>
          <a:ext cx="11162620" cy="296887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1353820" rIns="866343" bIns="227584" numCol="1" spcCol="1270" anchor="t" anchorCtr="0">
          <a:noAutofit/>
        </a:bodyPr>
        <a:lstStyle/>
        <a:p>
          <a:pPr marL="285750" lvl="1" indent="-285750" algn="l" defTabSz="1422400">
            <a:lnSpc>
              <a:spcPct val="90000"/>
            </a:lnSpc>
            <a:spcBef>
              <a:spcPct val="0"/>
            </a:spcBef>
            <a:spcAft>
              <a:spcPct val="15000"/>
            </a:spcAft>
            <a:buChar char="•"/>
          </a:pPr>
          <a:r>
            <a:rPr lang="en-GB" sz="3200" kern="1200" dirty="0">
              <a:latin typeface="Cambria" panose="02040503050406030204" pitchFamily="18" charset="0"/>
              <a:ea typeface="Cambria" panose="02040503050406030204" pitchFamily="18" charset="0"/>
            </a:rPr>
            <a:t>CPSU claimed a 4 day reduced working hours to be trialled in VPS</a:t>
          </a:r>
        </a:p>
        <a:p>
          <a:pPr marL="285750" lvl="1" indent="-285750" algn="l" defTabSz="1422400">
            <a:lnSpc>
              <a:spcPct val="90000"/>
            </a:lnSpc>
            <a:spcBef>
              <a:spcPct val="0"/>
            </a:spcBef>
            <a:spcAft>
              <a:spcPct val="15000"/>
            </a:spcAft>
            <a:buChar char="•"/>
          </a:pPr>
          <a:r>
            <a:rPr lang="en-GB" sz="3200" kern="1200" dirty="0">
              <a:latin typeface="Cambria" panose="02040503050406030204" pitchFamily="18" charset="0"/>
              <a:ea typeface="Cambria" panose="02040503050406030204" pitchFamily="18" charset="0"/>
            </a:rPr>
            <a:t>Want a pilot to explore all the issues</a:t>
          </a:r>
        </a:p>
      </dsp:txBody>
      <dsp:txXfrm>
        <a:off x="0" y="258184"/>
        <a:ext cx="11162620" cy="2968875"/>
      </dsp:txXfrm>
    </dsp:sp>
    <dsp:sp modelId="{38E11412-4FB0-4A98-9F10-479227E2FAAB}">
      <dsp:nvSpPr>
        <dsp:cNvPr id="0" name=""/>
        <dsp:cNvSpPr/>
      </dsp:nvSpPr>
      <dsp:spPr>
        <a:xfrm>
          <a:off x="537580" y="60816"/>
          <a:ext cx="7813834" cy="910182"/>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422400">
            <a:lnSpc>
              <a:spcPct val="90000"/>
            </a:lnSpc>
            <a:spcBef>
              <a:spcPct val="0"/>
            </a:spcBef>
            <a:spcAft>
              <a:spcPct val="35000"/>
            </a:spcAft>
            <a:buNone/>
          </a:pPr>
          <a:r>
            <a:rPr lang="en-AU" sz="3200" b="1" kern="1200" dirty="0">
              <a:latin typeface="Cambria" panose="02040503050406030204" pitchFamily="18" charset="0"/>
              <a:ea typeface="Cambria" panose="02040503050406030204" pitchFamily="18" charset="0"/>
            </a:rPr>
            <a:t>Four day working week trial</a:t>
          </a:r>
        </a:p>
      </dsp:txBody>
      <dsp:txXfrm>
        <a:off x="582011" y="105247"/>
        <a:ext cx="7724972" cy="821320"/>
      </dsp:txXfrm>
    </dsp:sp>
    <dsp:sp modelId="{295F7CEB-A46F-4848-9123-D608B88B0150}">
      <dsp:nvSpPr>
        <dsp:cNvPr id="0" name=""/>
        <dsp:cNvSpPr/>
      </dsp:nvSpPr>
      <dsp:spPr>
        <a:xfrm>
          <a:off x="0" y="3541583"/>
          <a:ext cx="11162620" cy="20475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1353820" rIns="866343" bIns="227584" numCol="1" spcCol="1270" anchor="t" anchorCtr="0">
          <a:noAutofit/>
        </a:bodyPr>
        <a:lstStyle/>
        <a:p>
          <a:pPr marL="285750" lvl="1" indent="-285750" algn="l" defTabSz="1422400">
            <a:lnSpc>
              <a:spcPct val="90000"/>
            </a:lnSpc>
            <a:spcBef>
              <a:spcPct val="0"/>
            </a:spcBef>
            <a:spcAft>
              <a:spcPct val="15000"/>
            </a:spcAft>
            <a:buChar char="•"/>
          </a:pPr>
          <a:r>
            <a:rPr lang="en-GB" sz="3200" kern="1200" dirty="0">
              <a:solidFill>
                <a:prstClr val="black">
                  <a:hueOff val="0"/>
                  <a:satOff val="0"/>
                  <a:lumOff val="0"/>
                  <a:alphaOff val="0"/>
                </a:prstClr>
              </a:solidFill>
              <a:latin typeface="Cambria" panose="02040503050406030204" pitchFamily="18" charset="0"/>
              <a:ea typeface="Cambria" panose="02040503050406030204" pitchFamily="18" charset="0"/>
              <a:cs typeface="+mn-cs"/>
            </a:rPr>
            <a:t>Parties still discussing how a trial might work</a:t>
          </a:r>
        </a:p>
      </dsp:txBody>
      <dsp:txXfrm>
        <a:off x="0" y="3541583"/>
        <a:ext cx="11162620" cy="2047500"/>
      </dsp:txXfrm>
    </dsp:sp>
    <dsp:sp modelId="{551EA741-DC55-4DA6-B7FA-56D49F9CF6CA}">
      <dsp:nvSpPr>
        <dsp:cNvPr id="0" name=""/>
        <dsp:cNvSpPr/>
      </dsp:nvSpPr>
      <dsp:spPr>
        <a:xfrm>
          <a:off x="558131" y="3229145"/>
          <a:ext cx="7813834" cy="922923"/>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422400">
            <a:lnSpc>
              <a:spcPct val="90000"/>
            </a:lnSpc>
            <a:spcBef>
              <a:spcPct val="0"/>
            </a:spcBef>
            <a:spcAft>
              <a:spcPct val="35000"/>
            </a:spcAft>
            <a:buNone/>
          </a:pPr>
          <a:r>
            <a:rPr lang="en-GB" sz="3200" b="1" kern="1200" dirty="0">
              <a:latin typeface="Cambria" panose="02040503050406030204" pitchFamily="18" charset="0"/>
              <a:ea typeface="Cambria" panose="02040503050406030204" pitchFamily="18" charset="0"/>
            </a:rPr>
            <a:t>What’s being discussed</a:t>
          </a:r>
        </a:p>
      </dsp:txBody>
      <dsp:txXfrm>
        <a:off x="603184" y="3274198"/>
        <a:ext cx="7723728" cy="83281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347519"/>
          <a:ext cx="11162620" cy="579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8E11412-4FB0-4A98-9F10-479227E2FAAB}">
      <dsp:nvSpPr>
        <dsp:cNvPr id="0" name=""/>
        <dsp:cNvSpPr/>
      </dsp:nvSpPr>
      <dsp:spPr>
        <a:xfrm>
          <a:off x="558131" y="8038"/>
          <a:ext cx="8557164" cy="6789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466850">
            <a:lnSpc>
              <a:spcPct val="90000"/>
            </a:lnSpc>
            <a:spcBef>
              <a:spcPct val="0"/>
            </a:spcBef>
            <a:spcAft>
              <a:spcPct val="35000"/>
            </a:spcAft>
            <a:buNone/>
          </a:pPr>
          <a:r>
            <a:rPr lang="en-AU" sz="3300" b="1" kern="1200" dirty="0">
              <a:latin typeface="Cambria" panose="02040503050406030204" pitchFamily="18" charset="0"/>
              <a:ea typeface="Cambria" panose="02040503050406030204" pitchFamily="18" charset="0"/>
            </a:rPr>
            <a:t>Gender Equality – Negotiated outcome</a:t>
          </a:r>
        </a:p>
      </dsp:txBody>
      <dsp:txXfrm>
        <a:off x="591275" y="41182"/>
        <a:ext cx="8490876" cy="612672"/>
      </dsp:txXfrm>
    </dsp:sp>
    <dsp:sp modelId="{66AA079C-9969-4328-A43C-DC0D0DCF5138}">
      <dsp:nvSpPr>
        <dsp:cNvPr id="0" name=""/>
        <dsp:cNvSpPr/>
      </dsp:nvSpPr>
      <dsp:spPr>
        <a:xfrm>
          <a:off x="0" y="1390799"/>
          <a:ext cx="11162620" cy="239084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479044" rIns="866343" bIns="21336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Superannuation for up to 104 weeks paid and unpaid leave for primary carer agreed</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Salary rate for shift workers taking parental leave increased (exact mechanism to be resolved)</a:t>
          </a:r>
        </a:p>
      </dsp:txBody>
      <dsp:txXfrm>
        <a:off x="0" y="1390799"/>
        <a:ext cx="11162620" cy="2390849"/>
      </dsp:txXfrm>
    </dsp:sp>
    <dsp:sp modelId="{17516505-C480-4446-ACDB-1A89E1C84728}">
      <dsp:nvSpPr>
        <dsp:cNvPr id="0" name=""/>
        <dsp:cNvSpPr/>
      </dsp:nvSpPr>
      <dsp:spPr>
        <a:xfrm>
          <a:off x="558131" y="1051318"/>
          <a:ext cx="8557164" cy="6789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Payments for parental leave</a:t>
          </a:r>
        </a:p>
      </dsp:txBody>
      <dsp:txXfrm>
        <a:off x="591275" y="1084462"/>
        <a:ext cx="8490876" cy="612672"/>
      </dsp:txXfrm>
    </dsp:sp>
    <dsp:sp modelId="{8E2CA6D2-9071-4A58-B062-50900335CDA6}">
      <dsp:nvSpPr>
        <dsp:cNvPr id="0" name=""/>
        <dsp:cNvSpPr/>
      </dsp:nvSpPr>
      <dsp:spPr>
        <a:xfrm>
          <a:off x="0" y="4245328"/>
          <a:ext cx="11162620" cy="15939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479044" rIns="866343" bIns="21336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Previously gender transition leave</a:t>
          </a:r>
        </a:p>
        <a:p>
          <a:pPr marL="285750" lvl="1" indent="-285750" algn="l" defTabSz="1333500">
            <a:lnSpc>
              <a:spcPct val="90000"/>
            </a:lnSpc>
            <a:spcBef>
              <a:spcPct val="0"/>
            </a:spcBef>
            <a:spcAft>
              <a:spcPct val="15000"/>
            </a:spcAft>
            <a:buChar char="•"/>
          </a:pPr>
          <a:r>
            <a:rPr lang="en-GB" sz="3000" kern="1200" dirty="0">
              <a:latin typeface="Cambria" panose="02040503050406030204" pitchFamily="18" charset="0"/>
              <a:ea typeface="Cambria" panose="02040503050406030204" pitchFamily="18" charset="0"/>
            </a:rPr>
            <a:t>Clause redrafted to be fit for purpose </a:t>
          </a:r>
        </a:p>
      </dsp:txBody>
      <dsp:txXfrm>
        <a:off x="0" y="4245328"/>
        <a:ext cx="11162620" cy="1593900"/>
      </dsp:txXfrm>
    </dsp:sp>
    <dsp:sp modelId="{5822AA8C-0093-4644-97EC-04F2D57069DF}">
      <dsp:nvSpPr>
        <dsp:cNvPr id="0" name=""/>
        <dsp:cNvSpPr/>
      </dsp:nvSpPr>
      <dsp:spPr>
        <a:xfrm>
          <a:off x="558131" y="3905849"/>
          <a:ext cx="8557164" cy="6789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Gender affirmation leave</a:t>
          </a:r>
        </a:p>
      </dsp:txBody>
      <dsp:txXfrm>
        <a:off x="591275" y="3938993"/>
        <a:ext cx="8490876" cy="6126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B19D9-0E68-403D-957D-CC3F96081D17}">
      <dsp:nvSpPr>
        <dsp:cNvPr id="0" name=""/>
        <dsp:cNvSpPr/>
      </dsp:nvSpPr>
      <dsp:spPr>
        <a:xfrm>
          <a:off x="0" y="7767"/>
          <a:ext cx="11162620" cy="163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8E11412-4FB0-4A98-9F10-479227E2FAAB}">
      <dsp:nvSpPr>
        <dsp:cNvPr id="0" name=""/>
        <dsp:cNvSpPr/>
      </dsp:nvSpPr>
      <dsp:spPr>
        <a:xfrm>
          <a:off x="558131" y="268992"/>
          <a:ext cx="8557164" cy="69817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466850">
            <a:lnSpc>
              <a:spcPct val="90000"/>
            </a:lnSpc>
            <a:spcBef>
              <a:spcPct val="0"/>
            </a:spcBef>
            <a:spcAft>
              <a:spcPct val="35000"/>
            </a:spcAft>
            <a:buNone/>
          </a:pPr>
          <a:r>
            <a:rPr lang="en-AU" sz="3300" b="1" kern="1200" dirty="0">
              <a:latin typeface="Cambria" panose="02040503050406030204" pitchFamily="18" charset="0"/>
              <a:ea typeface="Cambria" panose="02040503050406030204" pitchFamily="18" charset="0"/>
            </a:rPr>
            <a:t>Gender Equality – Negotiated outcome</a:t>
          </a:r>
        </a:p>
      </dsp:txBody>
      <dsp:txXfrm>
        <a:off x="592213" y="303074"/>
        <a:ext cx="8489000" cy="630010"/>
      </dsp:txXfrm>
    </dsp:sp>
    <dsp:sp modelId="{66AA079C-9969-4328-A43C-DC0D0DCF5138}">
      <dsp:nvSpPr>
        <dsp:cNvPr id="0" name=""/>
        <dsp:cNvSpPr/>
      </dsp:nvSpPr>
      <dsp:spPr>
        <a:xfrm>
          <a:off x="0" y="1696849"/>
          <a:ext cx="11162620" cy="378787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66343" tIns="1353820" rIns="866343" bIns="21336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latin typeface="Cambria" panose="02040503050406030204" pitchFamily="18" charset="0"/>
              <a:ea typeface="Cambria" panose="02040503050406030204" pitchFamily="18" charset="0"/>
            </a:rPr>
            <a:t>Reproductive leave to assist people experiencing symptoms associated with </a:t>
          </a:r>
          <a:r>
            <a:rPr lang="en-AU" sz="3000" kern="1200" dirty="0"/>
            <a:t>Endometriosis</a:t>
          </a:r>
          <a:r>
            <a:rPr lang="en-US" sz="3000" kern="1200" dirty="0">
              <a:latin typeface="Cambria" panose="02040503050406030204" pitchFamily="18" charset="0"/>
              <a:ea typeface="Cambria" panose="02040503050406030204" pitchFamily="18" charset="0"/>
            </a:rPr>
            <a:t>, PCOS, and complicated pregnancies. </a:t>
          </a:r>
          <a:endParaRPr lang="en-GB"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Font typeface="Arial" panose="020B0604020202020204" pitchFamily="34" charset="0"/>
            <a:buChar char="•"/>
          </a:pPr>
          <a:r>
            <a:rPr lang="en-US" sz="3000" kern="1200" dirty="0">
              <a:latin typeface="Cambria" panose="02040503050406030204" pitchFamily="18" charset="0"/>
              <a:ea typeface="Cambria" panose="02040503050406030204" pitchFamily="18" charset="0"/>
            </a:rPr>
            <a:t>Leave can also be used for fertility treatments (IVF)</a:t>
          </a:r>
          <a:endParaRPr lang="en-AU" sz="3000" kern="1200" dirty="0">
            <a:latin typeface="Cambria" panose="02040503050406030204" pitchFamily="18" charset="0"/>
            <a:ea typeface="Cambria" panose="02040503050406030204" pitchFamily="18" charset="0"/>
          </a:endParaRPr>
        </a:p>
        <a:p>
          <a:pPr marL="285750" lvl="1" indent="-285750" algn="l" defTabSz="1333500">
            <a:lnSpc>
              <a:spcPct val="90000"/>
            </a:lnSpc>
            <a:spcBef>
              <a:spcPct val="0"/>
            </a:spcBef>
            <a:spcAft>
              <a:spcPct val="15000"/>
            </a:spcAft>
            <a:buFont typeface="Arial" panose="020B0604020202020204" pitchFamily="34" charset="0"/>
            <a:buChar char="•"/>
          </a:pPr>
          <a:r>
            <a:rPr lang="en-AU" sz="3000" kern="1200" dirty="0">
              <a:latin typeface="Cambria" panose="02040503050406030204" pitchFamily="18" charset="0"/>
              <a:ea typeface="Cambria" panose="02040503050406030204" pitchFamily="18" charset="0"/>
            </a:rPr>
            <a:t>Details still to be resolved </a:t>
          </a:r>
        </a:p>
      </dsp:txBody>
      <dsp:txXfrm>
        <a:off x="0" y="1696849"/>
        <a:ext cx="11162620" cy="3787875"/>
      </dsp:txXfrm>
    </dsp:sp>
    <dsp:sp modelId="{17516505-C480-4446-ACDB-1A89E1C84728}">
      <dsp:nvSpPr>
        <dsp:cNvPr id="0" name=""/>
        <dsp:cNvSpPr/>
      </dsp:nvSpPr>
      <dsp:spPr>
        <a:xfrm>
          <a:off x="568406" y="1641981"/>
          <a:ext cx="8557164" cy="1014258"/>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5344" tIns="0" rIns="295344"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Additional reproductive leave</a:t>
          </a:r>
        </a:p>
      </dsp:txBody>
      <dsp:txXfrm>
        <a:off x="617918" y="1691493"/>
        <a:ext cx="8458140" cy="9152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70310-C6DE-4211-ACE4-69A611FE625F}">
      <dsp:nvSpPr>
        <dsp:cNvPr id="0" name=""/>
        <dsp:cNvSpPr/>
      </dsp:nvSpPr>
      <dsp:spPr>
        <a:xfrm>
          <a:off x="0" y="365518"/>
          <a:ext cx="11681374" cy="551029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604" tIns="499872" rIns="906604" bIns="199136" numCol="1" spcCol="1270" anchor="t" anchorCtr="0">
          <a:noAutofit/>
        </a:bodyPr>
        <a:lstStyle/>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Higher classifications precluded from overtime payment.</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Not unique to VPS. Applies in other states and Federal public service</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Time off in lieu (TOIL) at employer discretion</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Work overload due to staff cuts</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Service delivery expectation outside traditional working week</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Exploitation of working from home flexibility</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Clearer guidance is needed for when overtime requests are reasonable</a:t>
          </a:r>
        </a:p>
        <a:p>
          <a:pPr marL="285750" lvl="1" indent="-285750" algn="l" defTabSz="1244600">
            <a:lnSpc>
              <a:spcPct val="90000"/>
            </a:lnSpc>
            <a:spcBef>
              <a:spcPct val="0"/>
            </a:spcBef>
            <a:spcAft>
              <a:spcPct val="15000"/>
            </a:spcAft>
            <a:buChar char="•"/>
          </a:pPr>
          <a:r>
            <a:rPr lang="en-GB" sz="2800" kern="1200" dirty="0">
              <a:latin typeface="Cambria" panose="02040503050406030204" pitchFamily="18" charset="0"/>
              <a:ea typeface="Cambria" panose="02040503050406030204" pitchFamily="18" charset="0"/>
            </a:rPr>
            <a:t>Reinforce employee rights to refuse overtime when it is unreasonable</a:t>
          </a:r>
        </a:p>
      </dsp:txBody>
      <dsp:txXfrm>
        <a:off x="0" y="365518"/>
        <a:ext cx="11681374" cy="5510295"/>
      </dsp:txXfrm>
    </dsp:sp>
    <dsp:sp modelId="{DF0CB2AE-BF77-4C39-A49E-9BA7C6E5A30C}">
      <dsp:nvSpPr>
        <dsp:cNvPr id="0" name=""/>
        <dsp:cNvSpPr/>
      </dsp:nvSpPr>
      <dsp:spPr>
        <a:xfrm>
          <a:off x="584068" y="11278"/>
          <a:ext cx="9250433" cy="70848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9070" tIns="0" rIns="309070" bIns="0" numCol="1" spcCol="1270" anchor="ctr" anchorCtr="0">
          <a:noAutofit/>
        </a:bodyPr>
        <a:lstStyle/>
        <a:p>
          <a:pPr marL="0" lvl="0" indent="0" algn="l" defTabSz="1333500">
            <a:lnSpc>
              <a:spcPct val="90000"/>
            </a:lnSpc>
            <a:spcBef>
              <a:spcPct val="0"/>
            </a:spcBef>
            <a:spcAft>
              <a:spcPct val="35000"/>
            </a:spcAft>
            <a:buNone/>
          </a:pPr>
          <a:r>
            <a:rPr lang="en-GB" sz="3000" b="1" kern="1200" dirty="0">
              <a:latin typeface="Cambria" panose="02040503050406030204" pitchFamily="18" charset="0"/>
              <a:ea typeface="Cambria" panose="02040503050406030204" pitchFamily="18" charset="0"/>
            </a:rPr>
            <a:t>Overtime compensation – VPS5-7 and equivalent</a:t>
          </a:r>
        </a:p>
      </dsp:txBody>
      <dsp:txXfrm>
        <a:off x="618653" y="45863"/>
        <a:ext cx="9181263"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5E76ACA-4AB1-4108-BB47-586A7BCF8478}" type="datetimeFigureOut">
              <a:rPr lang="en-AU" smtClean="0"/>
              <a:t>20/03/2024</a:t>
            </a:fld>
            <a:endParaRPr lang="en-AU"/>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0627E0F-1299-4695-9ACA-9A243C2028D9}" type="slidenum">
              <a:rPr lang="en-AU" smtClean="0"/>
              <a:t>‹#›</a:t>
            </a:fld>
            <a:endParaRPr lang="en-AU"/>
          </a:p>
        </p:txBody>
      </p:sp>
    </p:spTree>
    <p:extLst>
      <p:ext uri="{BB962C8B-B14F-4D97-AF65-F5344CB8AC3E}">
        <p14:creationId xmlns:p14="http://schemas.microsoft.com/office/powerpoint/2010/main" val="2948675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0627E0F-1299-4695-9ACA-9A243C2028D9}" type="slidenum">
              <a:rPr lang="en-AU" smtClean="0"/>
              <a:t>1</a:t>
            </a:fld>
            <a:endParaRPr lang="en-AU"/>
          </a:p>
        </p:txBody>
      </p:sp>
    </p:spTree>
    <p:extLst>
      <p:ext uri="{BB962C8B-B14F-4D97-AF65-F5344CB8AC3E}">
        <p14:creationId xmlns:p14="http://schemas.microsoft.com/office/powerpoint/2010/main" val="403317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D6C19-E6EC-12C6-FDF7-55C14282A0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1D2E24-08A2-4E4A-067D-2114E6D44D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80287A-2F93-7B48-F1A4-F30FCD1A10B6}"/>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AE0CF6B7-067E-1666-DEA8-3B3FEAB268A7}"/>
              </a:ext>
            </a:extLst>
          </p:cNvPr>
          <p:cNvSpPr>
            <a:spLocks noGrp="1"/>
          </p:cNvSpPr>
          <p:nvPr>
            <p:ph type="sldNum" sz="quarter" idx="10"/>
          </p:nvPr>
        </p:nvSpPr>
        <p:spPr/>
        <p:txBody>
          <a:bodyPr/>
          <a:lstStyle/>
          <a:p>
            <a:fld id="{23F97806-5930-40DF-984D-664E6365A026}" type="slidenum">
              <a:rPr lang="en-AU" smtClean="0"/>
              <a:t>10</a:t>
            </a:fld>
            <a:endParaRPr lang="en-AU"/>
          </a:p>
        </p:txBody>
      </p:sp>
    </p:spTree>
    <p:extLst>
      <p:ext uri="{BB962C8B-B14F-4D97-AF65-F5344CB8AC3E}">
        <p14:creationId xmlns:p14="http://schemas.microsoft.com/office/powerpoint/2010/main" val="2155619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11C7B4-2223-912C-E59F-AB847D4907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D29E12-B8A5-9D2F-E989-635D79D790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898A80-7F22-D8D3-4B34-9FB556C12783}"/>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D55DFFBC-2DAC-5B94-D111-1FCA3D7F0DC3}"/>
              </a:ext>
            </a:extLst>
          </p:cNvPr>
          <p:cNvSpPr>
            <a:spLocks noGrp="1"/>
          </p:cNvSpPr>
          <p:nvPr>
            <p:ph type="sldNum" sz="quarter" idx="10"/>
          </p:nvPr>
        </p:nvSpPr>
        <p:spPr/>
        <p:txBody>
          <a:bodyPr/>
          <a:lstStyle/>
          <a:p>
            <a:fld id="{23F97806-5930-40DF-984D-664E6365A026}" type="slidenum">
              <a:rPr lang="en-AU" smtClean="0"/>
              <a:t>11</a:t>
            </a:fld>
            <a:endParaRPr lang="en-AU"/>
          </a:p>
        </p:txBody>
      </p:sp>
    </p:spTree>
    <p:extLst>
      <p:ext uri="{BB962C8B-B14F-4D97-AF65-F5344CB8AC3E}">
        <p14:creationId xmlns:p14="http://schemas.microsoft.com/office/powerpoint/2010/main" val="441819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2F2C6-4FDE-23C2-85CE-7B9AD53CCA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6E12BB-BEEB-37BE-9B40-304A93ED5B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12471F-8B68-F6DA-5537-BB725570A652}"/>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32668D12-028A-7AD3-1743-770056BE5C55}"/>
              </a:ext>
            </a:extLst>
          </p:cNvPr>
          <p:cNvSpPr>
            <a:spLocks noGrp="1"/>
          </p:cNvSpPr>
          <p:nvPr>
            <p:ph type="sldNum" sz="quarter" idx="10"/>
          </p:nvPr>
        </p:nvSpPr>
        <p:spPr/>
        <p:txBody>
          <a:bodyPr/>
          <a:lstStyle/>
          <a:p>
            <a:fld id="{23F97806-5930-40DF-984D-664E6365A026}" type="slidenum">
              <a:rPr lang="en-AU" smtClean="0"/>
              <a:t>12</a:t>
            </a:fld>
            <a:endParaRPr lang="en-AU"/>
          </a:p>
        </p:txBody>
      </p:sp>
    </p:spTree>
    <p:extLst>
      <p:ext uri="{BB962C8B-B14F-4D97-AF65-F5344CB8AC3E}">
        <p14:creationId xmlns:p14="http://schemas.microsoft.com/office/powerpoint/2010/main" val="4232882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C1D38C-0F3E-50CB-5E03-93B3CF5479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B1186A-D4BE-0499-85B0-33875ED71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7BAB8F-1A90-C200-14B8-404673C31815}"/>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6CC154CD-CC67-D75D-808C-29E7E7406E54}"/>
              </a:ext>
            </a:extLst>
          </p:cNvPr>
          <p:cNvSpPr>
            <a:spLocks noGrp="1"/>
          </p:cNvSpPr>
          <p:nvPr>
            <p:ph type="sldNum" sz="quarter" idx="10"/>
          </p:nvPr>
        </p:nvSpPr>
        <p:spPr/>
        <p:txBody>
          <a:bodyPr/>
          <a:lstStyle/>
          <a:p>
            <a:fld id="{23F97806-5930-40DF-984D-664E6365A026}" type="slidenum">
              <a:rPr lang="en-AU" smtClean="0"/>
              <a:t>13</a:t>
            </a:fld>
            <a:endParaRPr lang="en-AU"/>
          </a:p>
        </p:txBody>
      </p:sp>
    </p:spTree>
    <p:extLst>
      <p:ext uri="{BB962C8B-B14F-4D97-AF65-F5344CB8AC3E}">
        <p14:creationId xmlns:p14="http://schemas.microsoft.com/office/powerpoint/2010/main" val="3870269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A8410-9EA7-721F-4D76-F72834F9D4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415A6A-9689-286C-71A0-6E22C70CA5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0AD98B-E22B-7830-3393-220624719141}"/>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909E2919-558B-A087-D87F-C02146667FAE}"/>
              </a:ext>
            </a:extLst>
          </p:cNvPr>
          <p:cNvSpPr>
            <a:spLocks noGrp="1"/>
          </p:cNvSpPr>
          <p:nvPr>
            <p:ph type="sldNum" sz="quarter" idx="10"/>
          </p:nvPr>
        </p:nvSpPr>
        <p:spPr/>
        <p:txBody>
          <a:bodyPr/>
          <a:lstStyle/>
          <a:p>
            <a:fld id="{23F97806-5930-40DF-984D-664E6365A026}" type="slidenum">
              <a:rPr lang="en-AU" smtClean="0"/>
              <a:t>14</a:t>
            </a:fld>
            <a:endParaRPr lang="en-AU"/>
          </a:p>
        </p:txBody>
      </p:sp>
    </p:spTree>
    <p:extLst>
      <p:ext uri="{BB962C8B-B14F-4D97-AF65-F5344CB8AC3E}">
        <p14:creationId xmlns:p14="http://schemas.microsoft.com/office/powerpoint/2010/main" val="1170578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AAE2A-B5E7-6305-0E89-379D8EFD7F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BD15FA-B59D-6521-DBC5-61F515C7B5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44AD14-896C-1737-247A-A846A0B5DA38}"/>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D3C6A9E1-6501-E7C6-BB9A-2EF71EF50B2B}"/>
              </a:ext>
            </a:extLst>
          </p:cNvPr>
          <p:cNvSpPr>
            <a:spLocks noGrp="1"/>
          </p:cNvSpPr>
          <p:nvPr>
            <p:ph type="sldNum" sz="quarter" idx="10"/>
          </p:nvPr>
        </p:nvSpPr>
        <p:spPr/>
        <p:txBody>
          <a:bodyPr/>
          <a:lstStyle/>
          <a:p>
            <a:fld id="{23F97806-5930-40DF-984D-664E6365A026}" type="slidenum">
              <a:rPr lang="en-AU" smtClean="0"/>
              <a:t>15</a:t>
            </a:fld>
            <a:endParaRPr lang="en-AU"/>
          </a:p>
        </p:txBody>
      </p:sp>
    </p:spTree>
    <p:extLst>
      <p:ext uri="{BB962C8B-B14F-4D97-AF65-F5344CB8AC3E}">
        <p14:creationId xmlns:p14="http://schemas.microsoft.com/office/powerpoint/2010/main" val="2462488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D39731-95D7-95B3-426A-A82F244DC2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2C12CC-687E-65B0-C1CD-80CB42A58D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73D1EB-D2D7-3538-AA88-D0038BE6294B}"/>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1B6F3DE2-F172-20E4-F377-AA0DED29D455}"/>
              </a:ext>
            </a:extLst>
          </p:cNvPr>
          <p:cNvSpPr>
            <a:spLocks noGrp="1"/>
          </p:cNvSpPr>
          <p:nvPr>
            <p:ph type="sldNum" sz="quarter" idx="10"/>
          </p:nvPr>
        </p:nvSpPr>
        <p:spPr/>
        <p:txBody>
          <a:bodyPr/>
          <a:lstStyle/>
          <a:p>
            <a:fld id="{23F97806-5930-40DF-984D-664E6365A026}" type="slidenum">
              <a:rPr lang="en-AU" smtClean="0"/>
              <a:t>16</a:t>
            </a:fld>
            <a:endParaRPr lang="en-AU"/>
          </a:p>
        </p:txBody>
      </p:sp>
    </p:spTree>
    <p:extLst>
      <p:ext uri="{BB962C8B-B14F-4D97-AF65-F5344CB8AC3E}">
        <p14:creationId xmlns:p14="http://schemas.microsoft.com/office/powerpoint/2010/main" val="1051983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9DAAA-1BD6-A26C-5BEB-70E1AB7C6C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140B1F-59AB-F949-7776-113CBFC69C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43C483-419F-200D-801D-2A57212B90C5}"/>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49AC132B-3318-572B-0171-96187438B3E4}"/>
              </a:ext>
            </a:extLst>
          </p:cNvPr>
          <p:cNvSpPr>
            <a:spLocks noGrp="1"/>
          </p:cNvSpPr>
          <p:nvPr>
            <p:ph type="sldNum" sz="quarter" idx="10"/>
          </p:nvPr>
        </p:nvSpPr>
        <p:spPr/>
        <p:txBody>
          <a:bodyPr/>
          <a:lstStyle/>
          <a:p>
            <a:fld id="{23F97806-5930-40DF-984D-664E6365A026}" type="slidenum">
              <a:rPr lang="en-AU" smtClean="0"/>
              <a:t>17</a:t>
            </a:fld>
            <a:endParaRPr lang="en-AU"/>
          </a:p>
        </p:txBody>
      </p:sp>
    </p:spTree>
    <p:extLst>
      <p:ext uri="{BB962C8B-B14F-4D97-AF65-F5344CB8AC3E}">
        <p14:creationId xmlns:p14="http://schemas.microsoft.com/office/powerpoint/2010/main" val="482456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E5604-8E72-08CC-420A-DA1357AFE8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0CA583-82A2-1D4D-4988-9483CC200C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88A460-E0A9-8D07-8C51-08F8B92717B1}"/>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0CE3C3CD-4C1F-B3D8-BACB-02726B19F46A}"/>
              </a:ext>
            </a:extLst>
          </p:cNvPr>
          <p:cNvSpPr>
            <a:spLocks noGrp="1"/>
          </p:cNvSpPr>
          <p:nvPr>
            <p:ph type="sldNum" sz="quarter" idx="10"/>
          </p:nvPr>
        </p:nvSpPr>
        <p:spPr/>
        <p:txBody>
          <a:bodyPr/>
          <a:lstStyle/>
          <a:p>
            <a:fld id="{23F97806-5930-40DF-984D-664E6365A026}" type="slidenum">
              <a:rPr lang="en-AU" smtClean="0"/>
              <a:t>18</a:t>
            </a:fld>
            <a:endParaRPr lang="en-AU"/>
          </a:p>
        </p:txBody>
      </p:sp>
    </p:spTree>
    <p:extLst>
      <p:ext uri="{BB962C8B-B14F-4D97-AF65-F5344CB8AC3E}">
        <p14:creationId xmlns:p14="http://schemas.microsoft.com/office/powerpoint/2010/main" val="1750437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C2C9F-FE8D-BCE5-9D98-82AA95AF1C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B4C1EB-3CE7-BCBA-1487-627E8CFAFC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BE12DC-64A1-4AE0-DBC9-D62644694FDA}"/>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81749B27-CDBB-80D6-1920-551403F3BA1D}"/>
              </a:ext>
            </a:extLst>
          </p:cNvPr>
          <p:cNvSpPr>
            <a:spLocks noGrp="1"/>
          </p:cNvSpPr>
          <p:nvPr>
            <p:ph type="sldNum" sz="quarter" idx="10"/>
          </p:nvPr>
        </p:nvSpPr>
        <p:spPr/>
        <p:txBody>
          <a:bodyPr/>
          <a:lstStyle/>
          <a:p>
            <a:fld id="{23F97806-5930-40DF-984D-664E6365A026}" type="slidenum">
              <a:rPr lang="en-AU" smtClean="0"/>
              <a:t>19</a:t>
            </a:fld>
            <a:endParaRPr lang="en-AU"/>
          </a:p>
        </p:txBody>
      </p:sp>
    </p:spTree>
    <p:extLst>
      <p:ext uri="{BB962C8B-B14F-4D97-AF65-F5344CB8AC3E}">
        <p14:creationId xmlns:p14="http://schemas.microsoft.com/office/powerpoint/2010/main" val="4234466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D5C6B-0937-82BD-5C05-F08C207ABD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1718A0-927B-54C5-323D-95938DD4C0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23C5D7-796D-4212-E0A7-2AEE5B61A0CA}"/>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4BA3ACA6-835A-A932-9619-87A2E4064B13}"/>
              </a:ext>
            </a:extLst>
          </p:cNvPr>
          <p:cNvSpPr>
            <a:spLocks noGrp="1"/>
          </p:cNvSpPr>
          <p:nvPr>
            <p:ph type="sldNum" sz="quarter" idx="10"/>
          </p:nvPr>
        </p:nvSpPr>
        <p:spPr/>
        <p:txBody>
          <a:bodyPr/>
          <a:lstStyle/>
          <a:p>
            <a:fld id="{23F97806-5930-40DF-984D-664E6365A026}" type="slidenum">
              <a:rPr lang="en-AU" smtClean="0"/>
              <a:t>2</a:t>
            </a:fld>
            <a:endParaRPr lang="en-AU"/>
          </a:p>
        </p:txBody>
      </p:sp>
    </p:spTree>
    <p:extLst>
      <p:ext uri="{BB962C8B-B14F-4D97-AF65-F5344CB8AC3E}">
        <p14:creationId xmlns:p14="http://schemas.microsoft.com/office/powerpoint/2010/main" val="3240907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49288-4A98-45C7-EA24-517226E3B1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B2F7B7-08B7-F604-ADDF-82E3A35D64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CCBBD4-8AA0-3A47-6817-9B0E33E4ECF0}"/>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C1F08F8D-8A31-5817-175C-71CB175F3E03}"/>
              </a:ext>
            </a:extLst>
          </p:cNvPr>
          <p:cNvSpPr>
            <a:spLocks noGrp="1"/>
          </p:cNvSpPr>
          <p:nvPr>
            <p:ph type="sldNum" sz="quarter" idx="10"/>
          </p:nvPr>
        </p:nvSpPr>
        <p:spPr/>
        <p:txBody>
          <a:bodyPr/>
          <a:lstStyle/>
          <a:p>
            <a:fld id="{23F97806-5930-40DF-984D-664E6365A026}" type="slidenum">
              <a:rPr lang="en-AU" smtClean="0"/>
              <a:t>20</a:t>
            </a:fld>
            <a:endParaRPr lang="en-AU"/>
          </a:p>
        </p:txBody>
      </p:sp>
    </p:spTree>
    <p:extLst>
      <p:ext uri="{BB962C8B-B14F-4D97-AF65-F5344CB8AC3E}">
        <p14:creationId xmlns:p14="http://schemas.microsoft.com/office/powerpoint/2010/main" val="1254351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6B6F8-403D-F559-9675-5C2C9B0378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C5CF30-C575-9C57-C344-D2C9CB9992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2BF25E-A11E-368C-3AB2-0A22AE7B11C8}"/>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4CCB8B7F-0339-17E8-C4C0-A53FE713AB4D}"/>
              </a:ext>
            </a:extLst>
          </p:cNvPr>
          <p:cNvSpPr>
            <a:spLocks noGrp="1"/>
          </p:cNvSpPr>
          <p:nvPr>
            <p:ph type="sldNum" sz="quarter" idx="10"/>
          </p:nvPr>
        </p:nvSpPr>
        <p:spPr/>
        <p:txBody>
          <a:bodyPr/>
          <a:lstStyle/>
          <a:p>
            <a:fld id="{23F97806-5930-40DF-984D-664E6365A026}" type="slidenum">
              <a:rPr lang="en-AU" smtClean="0"/>
              <a:t>21</a:t>
            </a:fld>
            <a:endParaRPr lang="en-AU"/>
          </a:p>
        </p:txBody>
      </p:sp>
    </p:spTree>
    <p:extLst>
      <p:ext uri="{BB962C8B-B14F-4D97-AF65-F5344CB8AC3E}">
        <p14:creationId xmlns:p14="http://schemas.microsoft.com/office/powerpoint/2010/main" val="3819018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73A61-AB6B-1C77-679A-F43A0A18E6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C9332E-29A1-78D3-8D21-89417C20B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E4178D-422C-680B-09E5-01A73C81ABA4}"/>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01E82C78-5417-D53A-B378-550AFBABA189}"/>
              </a:ext>
            </a:extLst>
          </p:cNvPr>
          <p:cNvSpPr>
            <a:spLocks noGrp="1"/>
          </p:cNvSpPr>
          <p:nvPr>
            <p:ph type="sldNum" sz="quarter" idx="10"/>
          </p:nvPr>
        </p:nvSpPr>
        <p:spPr/>
        <p:txBody>
          <a:bodyPr/>
          <a:lstStyle/>
          <a:p>
            <a:fld id="{23F97806-5930-40DF-984D-664E6365A026}" type="slidenum">
              <a:rPr lang="en-AU" smtClean="0"/>
              <a:t>22</a:t>
            </a:fld>
            <a:endParaRPr lang="en-AU"/>
          </a:p>
        </p:txBody>
      </p:sp>
    </p:spTree>
    <p:extLst>
      <p:ext uri="{BB962C8B-B14F-4D97-AF65-F5344CB8AC3E}">
        <p14:creationId xmlns:p14="http://schemas.microsoft.com/office/powerpoint/2010/main" val="1670866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6BBE9-443A-0EDB-E407-7FD01D5DD9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56124E-7114-3C31-0A43-1A1E907918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ED0E08-2BC5-493A-14CE-950566D2B48B}"/>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1D37BC0D-BAAD-EED2-DBF5-57FBE0196B97}"/>
              </a:ext>
            </a:extLst>
          </p:cNvPr>
          <p:cNvSpPr>
            <a:spLocks noGrp="1"/>
          </p:cNvSpPr>
          <p:nvPr>
            <p:ph type="sldNum" sz="quarter" idx="10"/>
          </p:nvPr>
        </p:nvSpPr>
        <p:spPr/>
        <p:txBody>
          <a:bodyPr/>
          <a:lstStyle/>
          <a:p>
            <a:fld id="{23F97806-5930-40DF-984D-664E6365A026}" type="slidenum">
              <a:rPr lang="en-AU" smtClean="0"/>
              <a:t>23</a:t>
            </a:fld>
            <a:endParaRPr lang="en-AU"/>
          </a:p>
        </p:txBody>
      </p:sp>
    </p:spTree>
    <p:extLst>
      <p:ext uri="{BB962C8B-B14F-4D97-AF65-F5344CB8AC3E}">
        <p14:creationId xmlns:p14="http://schemas.microsoft.com/office/powerpoint/2010/main" val="1473147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7C477-9DB0-2BEC-158D-2A0BA42A0C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C4FC2C-132A-68FC-87E7-25D9DB544E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4C5AFC-41F6-275E-AC37-1F2410FFC878}"/>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1B3856DD-5EE7-0F97-84EA-14B5DD229349}"/>
              </a:ext>
            </a:extLst>
          </p:cNvPr>
          <p:cNvSpPr>
            <a:spLocks noGrp="1"/>
          </p:cNvSpPr>
          <p:nvPr>
            <p:ph type="sldNum" sz="quarter" idx="10"/>
          </p:nvPr>
        </p:nvSpPr>
        <p:spPr/>
        <p:txBody>
          <a:bodyPr/>
          <a:lstStyle/>
          <a:p>
            <a:fld id="{23F97806-5930-40DF-984D-664E6365A026}" type="slidenum">
              <a:rPr lang="en-AU" smtClean="0"/>
              <a:t>3</a:t>
            </a:fld>
            <a:endParaRPr lang="en-AU"/>
          </a:p>
        </p:txBody>
      </p:sp>
    </p:spTree>
    <p:extLst>
      <p:ext uri="{BB962C8B-B14F-4D97-AF65-F5344CB8AC3E}">
        <p14:creationId xmlns:p14="http://schemas.microsoft.com/office/powerpoint/2010/main" val="1802513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56FA9-775C-EC1D-DC87-D754C355D1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123A23-EF98-CCB8-09E1-272BF55BF9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9E4C6B-6BC5-9E74-5092-7D83FB7F7E0E}"/>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C7BBE87C-C2BF-C7FF-8E5D-28BAB3F2795C}"/>
              </a:ext>
            </a:extLst>
          </p:cNvPr>
          <p:cNvSpPr>
            <a:spLocks noGrp="1"/>
          </p:cNvSpPr>
          <p:nvPr>
            <p:ph type="sldNum" sz="quarter" idx="10"/>
          </p:nvPr>
        </p:nvSpPr>
        <p:spPr/>
        <p:txBody>
          <a:bodyPr/>
          <a:lstStyle/>
          <a:p>
            <a:fld id="{23F97806-5930-40DF-984D-664E6365A026}" type="slidenum">
              <a:rPr lang="en-AU" smtClean="0"/>
              <a:t>4</a:t>
            </a:fld>
            <a:endParaRPr lang="en-AU"/>
          </a:p>
        </p:txBody>
      </p:sp>
    </p:spTree>
    <p:extLst>
      <p:ext uri="{BB962C8B-B14F-4D97-AF65-F5344CB8AC3E}">
        <p14:creationId xmlns:p14="http://schemas.microsoft.com/office/powerpoint/2010/main" val="4008329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9A63F-CDF7-BC34-98F4-B46512B3FC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A129DA-4221-DD8E-591B-0782111675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B99CC6-4569-F170-E196-B5B86DECB2E9}"/>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11391887-5F05-4277-1F87-C8CF7D9E7958}"/>
              </a:ext>
            </a:extLst>
          </p:cNvPr>
          <p:cNvSpPr>
            <a:spLocks noGrp="1"/>
          </p:cNvSpPr>
          <p:nvPr>
            <p:ph type="sldNum" sz="quarter" idx="10"/>
          </p:nvPr>
        </p:nvSpPr>
        <p:spPr/>
        <p:txBody>
          <a:bodyPr/>
          <a:lstStyle/>
          <a:p>
            <a:fld id="{23F97806-5930-40DF-984D-664E6365A026}" type="slidenum">
              <a:rPr lang="en-AU" smtClean="0"/>
              <a:t>5</a:t>
            </a:fld>
            <a:endParaRPr lang="en-AU"/>
          </a:p>
        </p:txBody>
      </p:sp>
    </p:spTree>
    <p:extLst>
      <p:ext uri="{BB962C8B-B14F-4D97-AF65-F5344CB8AC3E}">
        <p14:creationId xmlns:p14="http://schemas.microsoft.com/office/powerpoint/2010/main" val="1522472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77C4C-BCB6-2042-6EA8-C6FB3A03BE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BB65FB-40F2-872E-F9FC-C89196E842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940B38-62A5-ADE6-B80F-3A0C3218CF8A}"/>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48704511-A244-81A5-3E2B-D97C43CC3B7C}"/>
              </a:ext>
            </a:extLst>
          </p:cNvPr>
          <p:cNvSpPr>
            <a:spLocks noGrp="1"/>
          </p:cNvSpPr>
          <p:nvPr>
            <p:ph type="sldNum" sz="quarter" idx="10"/>
          </p:nvPr>
        </p:nvSpPr>
        <p:spPr/>
        <p:txBody>
          <a:bodyPr/>
          <a:lstStyle/>
          <a:p>
            <a:fld id="{23F97806-5930-40DF-984D-664E6365A026}" type="slidenum">
              <a:rPr lang="en-AU" smtClean="0"/>
              <a:t>6</a:t>
            </a:fld>
            <a:endParaRPr lang="en-AU"/>
          </a:p>
        </p:txBody>
      </p:sp>
    </p:spTree>
    <p:extLst>
      <p:ext uri="{BB962C8B-B14F-4D97-AF65-F5344CB8AC3E}">
        <p14:creationId xmlns:p14="http://schemas.microsoft.com/office/powerpoint/2010/main" val="232360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7EC63-CA04-FE45-1F13-355C92A919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B15A32-4F33-1E03-06B7-478EA0140B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E32952-22D4-6340-A4A3-CA74C0548E61}"/>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4D6A887C-F1F4-862D-252A-01CD17D8A25A}"/>
              </a:ext>
            </a:extLst>
          </p:cNvPr>
          <p:cNvSpPr>
            <a:spLocks noGrp="1"/>
          </p:cNvSpPr>
          <p:nvPr>
            <p:ph type="sldNum" sz="quarter" idx="10"/>
          </p:nvPr>
        </p:nvSpPr>
        <p:spPr/>
        <p:txBody>
          <a:bodyPr/>
          <a:lstStyle/>
          <a:p>
            <a:fld id="{23F97806-5930-40DF-984D-664E6365A026}" type="slidenum">
              <a:rPr lang="en-AU" smtClean="0"/>
              <a:t>7</a:t>
            </a:fld>
            <a:endParaRPr lang="en-AU"/>
          </a:p>
        </p:txBody>
      </p:sp>
    </p:spTree>
    <p:extLst>
      <p:ext uri="{BB962C8B-B14F-4D97-AF65-F5344CB8AC3E}">
        <p14:creationId xmlns:p14="http://schemas.microsoft.com/office/powerpoint/2010/main" val="1580940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096859-DEDD-4592-6DA7-521E169498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AEDD99-EA60-68F9-EA7E-9A605DD1C9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97D2FD-594A-455A-D0F9-A07D1EE33FDB}"/>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5730C7B2-661B-E4E5-7F57-031DA7470329}"/>
              </a:ext>
            </a:extLst>
          </p:cNvPr>
          <p:cNvSpPr>
            <a:spLocks noGrp="1"/>
          </p:cNvSpPr>
          <p:nvPr>
            <p:ph type="sldNum" sz="quarter" idx="10"/>
          </p:nvPr>
        </p:nvSpPr>
        <p:spPr/>
        <p:txBody>
          <a:bodyPr/>
          <a:lstStyle/>
          <a:p>
            <a:fld id="{23F97806-5930-40DF-984D-664E6365A026}" type="slidenum">
              <a:rPr lang="en-AU" smtClean="0"/>
              <a:t>8</a:t>
            </a:fld>
            <a:endParaRPr lang="en-AU"/>
          </a:p>
        </p:txBody>
      </p:sp>
    </p:spTree>
    <p:extLst>
      <p:ext uri="{BB962C8B-B14F-4D97-AF65-F5344CB8AC3E}">
        <p14:creationId xmlns:p14="http://schemas.microsoft.com/office/powerpoint/2010/main" val="671232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AA727-4A64-42E4-CF09-4477D36D29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6D51E0-1011-7DF0-A171-79917EDABE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CD3BB8-AAAF-D27D-BC3A-9177EB0E0459}"/>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a:extLst>
              <a:ext uri="{FF2B5EF4-FFF2-40B4-BE49-F238E27FC236}">
                <a16:creationId xmlns:a16="http://schemas.microsoft.com/office/drawing/2014/main" id="{505D61D6-D6A4-F5A6-A2E2-3892F330C869}"/>
              </a:ext>
            </a:extLst>
          </p:cNvPr>
          <p:cNvSpPr>
            <a:spLocks noGrp="1"/>
          </p:cNvSpPr>
          <p:nvPr>
            <p:ph type="sldNum" sz="quarter" idx="10"/>
          </p:nvPr>
        </p:nvSpPr>
        <p:spPr/>
        <p:txBody>
          <a:bodyPr/>
          <a:lstStyle/>
          <a:p>
            <a:fld id="{23F97806-5930-40DF-984D-664E6365A026}" type="slidenum">
              <a:rPr lang="en-AU" smtClean="0"/>
              <a:t>9</a:t>
            </a:fld>
            <a:endParaRPr lang="en-AU"/>
          </a:p>
        </p:txBody>
      </p:sp>
    </p:spTree>
    <p:extLst>
      <p:ext uri="{BB962C8B-B14F-4D97-AF65-F5344CB8AC3E}">
        <p14:creationId xmlns:p14="http://schemas.microsoft.com/office/powerpoint/2010/main" val="204704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44AE-00C8-42A7-B9CC-15575AE5B0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6E122191-B5A1-44BE-8E53-0CF6582430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7552701A-E87A-83E0-E305-D2065665908C}"/>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5" name="Footer Placeholder 4">
            <a:extLst>
              <a:ext uri="{FF2B5EF4-FFF2-40B4-BE49-F238E27FC236}">
                <a16:creationId xmlns:a16="http://schemas.microsoft.com/office/drawing/2014/main" id="{ECB6D82D-6544-0C22-9451-5F523FEC982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0FA0D69-2411-3FD1-70B4-1AFB8AB09FEF}"/>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331266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73BEF-7744-6953-0D2E-E6015A36621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3DE655-CA3A-2C81-DC83-37006F22A7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8F6982D-FBC0-427C-0A87-F99A6CEFAFBC}"/>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5" name="Footer Placeholder 4">
            <a:extLst>
              <a:ext uri="{FF2B5EF4-FFF2-40B4-BE49-F238E27FC236}">
                <a16:creationId xmlns:a16="http://schemas.microsoft.com/office/drawing/2014/main" id="{D10C9983-D27B-9C73-F155-4E6E23F8515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8D23116-E216-AB88-B571-1B1733A04A21}"/>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2642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E9D24-F784-A2B4-28C8-9F6D397333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5F098D7-91F6-EBFC-1689-7AD2942FE3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F9353E2-3F88-5A7D-0262-BDF1C375C0CB}"/>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5" name="Footer Placeholder 4">
            <a:extLst>
              <a:ext uri="{FF2B5EF4-FFF2-40B4-BE49-F238E27FC236}">
                <a16:creationId xmlns:a16="http://schemas.microsoft.com/office/drawing/2014/main" id="{C15E705F-F7F9-237C-9B20-26C1FE97219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2B2FDDE-FA44-6C3F-5F88-12A2498E86AD}"/>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87657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DDAB-DD02-9445-E1EE-B9B99BD3293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9682B26-31FC-A802-7804-EF37302402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76B2A4E-8160-DCA1-F0EF-0FCF1F55BA76}"/>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5" name="Footer Placeholder 4">
            <a:extLst>
              <a:ext uri="{FF2B5EF4-FFF2-40B4-BE49-F238E27FC236}">
                <a16:creationId xmlns:a16="http://schemas.microsoft.com/office/drawing/2014/main" id="{CFD1A9F3-9286-CD51-82F1-D6A6F8F7744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BB8F266-CFE4-31AA-9EA4-3CE5542D7609}"/>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339258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C765B-CC12-9DB8-FCDA-BBD931D1D0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8D05CF4-C563-B29F-8A9A-FED9C71C91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F4F45C-C605-AF68-88D3-CED4B9B9D632}"/>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5" name="Footer Placeholder 4">
            <a:extLst>
              <a:ext uri="{FF2B5EF4-FFF2-40B4-BE49-F238E27FC236}">
                <a16:creationId xmlns:a16="http://schemas.microsoft.com/office/drawing/2014/main" id="{26CE547E-4740-D8EB-4026-21820C919E7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70DBB7B-6238-0F54-83CA-4475FBF681B6}"/>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26584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2B78-D909-812A-E95B-FE677405A4E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25C2589-548A-F5F6-A342-4185312C03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A4314E3-90DB-127A-F3F5-EBA7E81435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D8D3B9F-2189-E15E-0BA8-FDC96E89EC7F}"/>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6" name="Footer Placeholder 5">
            <a:extLst>
              <a:ext uri="{FF2B5EF4-FFF2-40B4-BE49-F238E27FC236}">
                <a16:creationId xmlns:a16="http://schemas.microsoft.com/office/drawing/2014/main" id="{CEF53AED-C8AB-2140-9A37-3C8435C6D8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5193D8E-18B8-278B-432B-5AE9094DB9AD}"/>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416607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B727-31EB-DC42-2DC6-D28976044AC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6E6854D-8BF1-05BA-6D5B-4DE7F1566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59D89F-38B9-523A-9C3D-86AE06E381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4DA0A6-50DC-5C4B-A10D-6F79C391F2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224869-3E3A-23B5-08C8-DD99909F2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07C4CFBD-61C0-85F2-CBE8-E2CB39787D8F}"/>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8" name="Footer Placeholder 7">
            <a:extLst>
              <a:ext uri="{FF2B5EF4-FFF2-40B4-BE49-F238E27FC236}">
                <a16:creationId xmlns:a16="http://schemas.microsoft.com/office/drawing/2014/main" id="{2F5FCE66-C5C7-6779-D440-48BF0F80078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E28FB62-FA3A-A9F7-387C-4509C2541B5D}"/>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505919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01EE-1201-07C5-2BA9-38FCB4DF4FE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5E9E6ACC-878F-0840-056E-103FA2EC6272}"/>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4" name="Footer Placeholder 3">
            <a:extLst>
              <a:ext uri="{FF2B5EF4-FFF2-40B4-BE49-F238E27FC236}">
                <a16:creationId xmlns:a16="http://schemas.microsoft.com/office/drawing/2014/main" id="{7B9FA8C7-5F8D-0B4E-BED3-87E99BF67E3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29F0535-ED16-D547-9A80-114CAA1A6AF7}"/>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60041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D81798-469C-1257-FC45-91849A07B76A}"/>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3" name="Footer Placeholder 2">
            <a:extLst>
              <a:ext uri="{FF2B5EF4-FFF2-40B4-BE49-F238E27FC236}">
                <a16:creationId xmlns:a16="http://schemas.microsoft.com/office/drawing/2014/main" id="{83B14D99-80AB-CC66-F91A-7D22C8D66D7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7A6D9EA-715D-05E2-1C97-DDDEFFCAD454}"/>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233728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88D5B-F7F5-08E3-7A1B-667FAEBAD8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DA895A0-DA62-A34B-D501-CD65732585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DC4FC3FB-4202-E586-8DDC-4358E41D35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FB799-9DDC-21D1-7125-EC9F15E7877F}"/>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6" name="Footer Placeholder 5">
            <a:extLst>
              <a:ext uri="{FF2B5EF4-FFF2-40B4-BE49-F238E27FC236}">
                <a16:creationId xmlns:a16="http://schemas.microsoft.com/office/drawing/2014/main" id="{BCD9311B-FA74-1F63-471F-EED00F8B46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493DC40-D0C3-6B6C-65A2-9881D589947D}"/>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14350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C924C-E662-BAA1-B06C-331E04B0A1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E4AE1F3E-385C-D720-AA34-4ABF5219C4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28B8793-909E-CA7B-CF4B-1951A58A8C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6DE342-B7AD-64D1-FC25-1D23C4A520B8}"/>
              </a:ext>
            </a:extLst>
          </p:cNvPr>
          <p:cNvSpPr>
            <a:spLocks noGrp="1"/>
          </p:cNvSpPr>
          <p:nvPr>
            <p:ph type="dt" sz="half" idx="10"/>
          </p:nvPr>
        </p:nvSpPr>
        <p:spPr/>
        <p:txBody>
          <a:bodyPr/>
          <a:lstStyle/>
          <a:p>
            <a:fld id="{FE82F9AC-757E-41E2-8945-2A3E0B3491F2}" type="datetimeFigureOut">
              <a:rPr lang="en-AU" smtClean="0"/>
              <a:t>20/03/2024</a:t>
            </a:fld>
            <a:endParaRPr lang="en-AU"/>
          </a:p>
        </p:txBody>
      </p:sp>
      <p:sp>
        <p:nvSpPr>
          <p:cNvPr id="6" name="Footer Placeholder 5">
            <a:extLst>
              <a:ext uri="{FF2B5EF4-FFF2-40B4-BE49-F238E27FC236}">
                <a16:creationId xmlns:a16="http://schemas.microsoft.com/office/drawing/2014/main" id="{539D6805-3EA7-08BE-B4D2-A3A366DCB86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AE72E1C-46D1-7FB9-D924-E411E19C63CF}"/>
              </a:ext>
            </a:extLst>
          </p:cNvPr>
          <p:cNvSpPr>
            <a:spLocks noGrp="1"/>
          </p:cNvSpPr>
          <p:nvPr>
            <p:ph type="sldNum" sz="quarter" idx="12"/>
          </p:nvPr>
        </p:nvSpPr>
        <p:spPr/>
        <p:txBody>
          <a:bodyPr/>
          <a:lstStyle/>
          <a:p>
            <a:fld id="{778AEEEE-B2F4-4B3F-8569-C179003FD8E5}" type="slidenum">
              <a:rPr lang="en-AU" smtClean="0"/>
              <a:t>‹#›</a:t>
            </a:fld>
            <a:endParaRPr lang="en-AU"/>
          </a:p>
        </p:txBody>
      </p:sp>
    </p:spTree>
    <p:extLst>
      <p:ext uri="{BB962C8B-B14F-4D97-AF65-F5344CB8AC3E}">
        <p14:creationId xmlns:p14="http://schemas.microsoft.com/office/powerpoint/2010/main" val="397924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EDEB5F-AE79-767B-9CFE-7B669FCF1D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3D017DC-3D5A-53AE-CA18-99C391C095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74D2E9E-18D5-F3E7-1D34-573006910F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2F9AC-757E-41E2-8945-2A3E0B3491F2}" type="datetimeFigureOut">
              <a:rPr lang="en-AU" smtClean="0"/>
              <a:t>20/03/2024</a:t>
            </a:fld>
            <a:endParaRPr lang="en-AU"/>
          </a:p>
        </p:txBody>
      </p:sp>
      <p:sp>
        <p:nvSpPr>
          <p:cNvPr id="5" name="Footer Placeholder 4">
            <a:extLst>
              <a:ext uri="{FF2B5EF4-FFF2-40B4-BE49-F238E27FC236}">
                <a16:creationId xmlns:a16="http://schemas.microsoft.com/office/drawing/2014/main" id="{8BD64F7B-CE25-F204-C522-61F73856A9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AA6533C-6A68-F86C-8E5A-5CBA8C2A8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AEEEE-B2F4-4B3F-8569-C179003FD8E5}" type="slidenum">
              <a:rPr lang="en-AU" smtClean="0"/>
              <a:t>‹#›</a:t>
            </a:fld>
            <a:endParaRPr lang="en-AU"/>
          </a:p>
        </p:txBody>
      </p:sp>
    </p:spTree>
    <p:extLst>
      <p:ext uri="{BB962C8B-B14F-4D97-AF65-F5344CB8AC3E}">
        <p14:creationId xmlns:p14="http://schemas.microsoft.com/office/powerpoint/2010/main" val="310551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E6F2A6-6449-45AB-2BF6-FD2A951848B9}"/>
              </a:ext>
            </a:extLst>
          </p:cNvPr>
          <p:cNvSpPr txBox="1"/>
          <p:nvPr/>
        </p:nvSpPr>
        <p:spPr>
          <a:xfrm>
            <a:off x="1175657" y="451489"/>
            <a:ext cx="9840686" cy="4770537"/>
          </a:xfrm>
          <a:prstGeom prst="rect">
            <a:avLst/>
          </a:prstGeom>
          <a:noFill/>
        </p:spPr>
        <p:txBody>
          <a:bodyPr wrap="square" rtlCol="0">
            <a:spAutoFit/>
          </a:bodyPr>
          <a:lstStyle/>
          <a:p>
            <a:r>
              <a:rPr lang="en-AU" sz="4400" b="1" dirty="0">
                <a:latin typeface="Cambria" panose="02040503050406030204" pitchFamily="18" charset="0"/>
                <a:ea typeface="Cambria" panose="02040503050406030204" pitchFamily="18" charset="0"/>
              </a:rPr>
              <a:t>Victorian public service agreement </a:t>
            </a:r>
          </a:p>
          <a:p>
            <a:r>
              <a:rPr lang="en-AU" sz="4400" b="1" dirty="0">
                <a:latin typeface="Cambria" panose="02040503050406030204" pitchFamily="18" charset="0"/>
                <a:ea typeface="Cambria" panose="02040503050406030204" pitchFamily="18" charset="0"/>
              </a:rPr>
              <a:t>VBC Bargaining update </a:t>
            </a:r>
          </a:p>
          <a:p>
            <a:r>
              <a:rPr lang="en-AU" sz="4400" b="1" dirty="0">
                <a:latin typeface="Cambria" panose="02040503050406030204" pitchFamily="18" charset="0"/>
                <a:ea typeface="Cambria" panose="02040503050406030204" pitchFamily="18" charset="0"/>
              </a:rPr>
              <a:t>March 2024</a:t>
            </a:r>
          </a:p>
          <a:p>
            <a:endParaRPr lang="en-AU" sz="4400" b="1" dirty="0">
              <a:latin typeface="Cambria" panose="02040503050406030204" pitchFamily="18" charset="0"/>
              <a:ea typeface="Cambria" panose="02040503050406030204" pitchFamily="18" charset="0"/>
            </a:endParaRPr>
          </a:p>
          <a:p>
            <a:endParaRPr lang="en-AU" sz="3600" b="1" dirty="0">
              <a:latin typeface="Cambria" panose="02040503050406030204" pitchFamily="18" charset="0"/>
              <a:ea typeface="Cambria" panose="02040503050406030204" pitchFamily="18" charset="0"/>
            </a:endParaRPr>
          </a:p>
          <a:p>
            <a:endParaRPr lang="en-AU" sz="3600" b="1" dirty="0">
              <a:latin typeface="Cambria" panose="02040503050406030204" pitchFamily="18" charset="0"/>
              <a:ea typeface="Cambria" panose="02040503050406030204" pitchFamily="18" charset="0"/>
            </a:endParaRPr>
          </a:p>
          <a:p>
            <a:r>
              <a:rPr lang="en-AU" sz="2800" b="1" dirty="0">
                <a:latin typeface="Cambria" panose="02040503050406030204" pitchFamily="18" charset="0"/>
                <a:ea typeface="Cambria" panose="02040503050406030204" pitchFamily="18" charset="0"/>
              </a:rPr>
              <a:t>Karen Batt</a:t>
            </a:r>
          </a:p>
          <a:p>
            <a:r>
              <a:rPr lang="en-AU" sz="2800" b="1" dirty="0">
                <a:latin typeface="Cambria" panose="02040503050406030204" pitchFamily="18" charset="0"/>
                <a:ea typeface="Cambria" panose="02040503050406030204" pitchFamily="18" charset="0"/>
              </a:rPr>
              <a:t>CPSU Victorian Branch Secretary</a:t>
            </a:r>
          </a:p>
        </p:txBody>
      </p:sp>
    </p:spTree>
    <p:extLst>
      <p:ext uri="{BB962C8B-B14F-4D97-AF65-F5344CB8AC3E}">
        <p14:creationId xmlns:p14="http://schemas.microsoft.com/office/powerpoint/2010/main" val="2353966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B2C32-0126-4B0C-0E17-043D9C844F48}"/>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73AE13B2-D6C6-B3E1-A5FF-15E6E97F0E41}"/>
              </a:ext>
            </a:extLst>
          </p:cNvPr>
          <p:cNvGraphicFramePr/>
          <p:nvPr>
            <p:extLst>
              <p:ext uri="{D42A27DB-BD31-4B8C-83A1-F6EECF244321}">
                <p14:modId xmlns:p14="http://schemas.microsoft.com/office/powerpoint/2010/main" val="1273756170"/>
              </p:ext>
            </p:extLst>
          </p:nvPr>
        </p:nvGraphicFramePr>
        <p:xfrm>
          <a:off x="257197" y="154112"/>
          <a:ext cx="11681374" cy="58870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6013027"/>
      </p:ext>
    </p:extLst>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0DF2A-8419-EDD5-72BF-253111CE50A3}"/>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D875EE2A-762A-8902-838F-628ADC32C8EE}"/>
              </a:ext>
            </a:extLst>
          </p:cNvPr>
          <p:cNvGraphicFramePr/>
          <p:nvPr>
            <p:extLst>
              <p:ext uri="{D42A27DB-BD31-4B8C-83A1-F6EECF244321}">
                <p14:modId xmlns:p14="http://schemas.microsoft.com/office/powerpoint/2010/main" val="14004809"/>
              </p:ext>
            </p:extLst>
          </p:nvPr>
        </p:nvGraphicFramePr>
        <p:xfrm>
          <a:off x="257197" y="291048"/>
          <a:ext cx="11681374" cy="5750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2723535"/>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42A0B9-0656-2A90-6CDA-AAB9E660E33F}"/>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FD6EAE52-26E7-A369-D1A5-554C622FE64D}"/>
              </a:ext>
            </a:extLst>
          </p:cNvPr>
          <p:cNvGraphicFramePr/>
          <p:nvPr>
            <p:extLst>
              <p:ext uri="{D42A27DB-BD31-4B8C-83A1-F6EECF244321}">
                <p14:modId xmlns:p14="http://schemas.microsoft.com/office/powerpoint/2010/main" val="3294339621"/>
              </p:ext>
            </p:extLst>
          </p:nvPr>
        </p:nvGraphicFramePr>
        <p:xfrm>
          <a:off x="257197" y="291048"/>
          <a:ext cx="11681374" cy="5863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8277776"/>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BEF3F-5259-1096-4B90-C197D3A4F39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817465B-77FB-9EF7-074C-FBE06E25FFCC}"/>
              </a:ext>
            </a:extLst>
          </p:cNvPr>
          <p:cNvPicPr>
            <a:picLocks noChangeAspect="1"/>
          </p:cNvPicPr>
          <p:nvPr/>
        </p:nvPicPr>
        <p:blipFill>
          <a:blip r:embed="rId3"/>
          <a:stretch>
            <a:fillRect/>
          </a:stretch>
        </p:blipFill>
        <p:spPr>
          <a:xfrm>
            <a:off x="921867" y="76180"/>
            <a:ext cx="4983633" cy="6693346"/>
          </a:xfrm>
          <a:prstGeom prst="rect">
            <a:avLst/>
          </a:prstGeom>
          <a:ln>
            <a:noFill/>
          </a:ln>
          <a:effectLst>
            <a:outerShdw blurRad="292100" dist="139700" dir="2700000" algn="tl" rotWithShape="0">
              <a:srgbClr val="333333">
                <a:alpha val="65000"/>
              </a:srgbClr>
            </a:outerShdw>
          </a:effectLst>
        </p:spPr>
      </p:pic>
      <p:pic>
        <p:nvPicPr>
          <p:cNvPr id="5" name="Picture 4">
            <a:extLst>
              <a:ext uri="{FF2B5EF4-FFF2-40B4-BE49-F238E27FC236}">
                <a16:creationId xmlns:a16="http://schemas.microsoft.com/office/drawing/2014/main" id="{A6CD81FC-893F-5F44-B21E-CC6D5A15F57B}"/>
              </a:ext>
            </a:extLst>
          </p:cNvPr>
          <p:cNvPicPr>
            <a:picLocks noChangeAspect="1"/>
          </p:cNvPicPr>
          <p:nvPr/>
        </p:nvPicPr>
        <p:blipFill>
          <a:blip r:embed="rId4"/>
          <a:stretch>
            <a:fillRect/>
          </a:stretch>
        </p:blipFill>
        <p:spPr>
          <a:xfrm>
            <a:off x="6286502" y="2120618"/>
            <a:ext cx="5290478" cy="4429157"/>
          </a:xfrm>
          <a:prstGeom prst="rect">
            <a:avLst/>
          </a:prstGeom>
          <a:ln>
            <a:noFill/>
          </a:ln>
          <a:effectLst>
            <a:outerShdw blurRad="292100" dist="139700" dir="2700000" algn="tl" rotWithShape="0">
              <a:srgbClr val="333333">
                <a:alpha val="65000"/>
              </a:srgbClr>
            </a:outerShdw>
          </a:effectLst>
        </p:spPr>
      </p:pic>
      <p:sp>
        <p:nvSpPr>
          <p:cNvPr id="2" name="TextBox 1">
            <a:extLst>
              <a:ext uri="{FF2B5EF4-FFF2-40B4-BE49-F238E27FC236}">
                <a16:creationId xmlns:a16="http://schemas.microsoft.com/office/drawing/2014/main" id="{B25E1701-CBD4-D0B3-E276-C0611D18F17C}"/>
              </a:ext>
            </a:extLst>
          </p:cNvPr>
          <p:cNvSpPr txBox="1"/>
          <p:nvPr/>
        </p:nvSpPr>
        <p:spPr>
          <a:xfrm>
            <a:off x="6286502" y="96729"/>
            <a:ext cx="5546908" cy="2062103"/>
          </a:xfrm>
          <a:prstGeom prst="rect">
            <a:avLst/>
          </a:prstGeom>
          <a:noFill/>
        </p:spPr>
        <p:txBody>
          <a:bodyPr wrap="square" rtlCol="0">
            <a:spAutoFit/>
          </a:bodyPr>
          <a:lstStyle/>
          <a:p>
            <a:r>
              <a:rPr lang="en-GB" sz="2200" b="1" dirty="0">
                <a:latin typeface="Cambria" panose="02040503050406030204" pitchFamily="18" charset="0"/>
                <a:ea typeface="Cambria" panose="02040503050406030204" pitchFamily="18" charset="0"/>
              </a:rPr>
              <a:t>Clause 41.3 – Reasonable hours of work - will be strengthened to include all the factors is FW Act s62(3) relevant for determining whether a request to work additional hours is reasonable </a:t>
            </a:r>
          </a:p>
          <a:p>
            <a:endParaRPr lang="en-AU" dirty="0"/>
          </a:p>
        </p:txBody>
      </p:sp>
    </p:spTree>
    <p:extLst>
      <p:ext uri="{BB962C8B-B14F-4D97-AF65-F5344CB8AC3E}">
        <p14:creationId xmlns:p14="http://schemas.microsoft.com/office/powerpoint/2010/main" val="3816259260"/>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26356-98AD-907B-B023-C493DC647074}"/>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5871985E-17CE-7EE5-A588-1CA3287C6526}"/>
              </a:ext>
            </a:extLst>
          </p:cNvPr>
          <p:cNvGraphicFramePr/>
          <p:nvPr>
            <p:extLst>
              <p:ext uri="{D42A27DB-BD31-4B8C-83A1-F6EECF244321}">
                <p14:modId xmlns:p14="http://schemas.microsoft.com/office/powerpoint/2010/main" val="519149405"/>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8930914"/>
      </p:ext>
    </p:extLst>
  </p:cSld>
  <p:clrMapOvr>
    <a:masterClrMapping/>
  </p:clrMapOvr>
  <p:transition spd="slow">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97F2C-F628-954E-59A3-F68F5292D011}"/>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2BF85AFB-1ACE-1CFE-6F6D-3F68384D956A}"/>
              </a:ext>
            </a:extLst>
          </p:cNvPr>
          <p:cNvGraphicFramePr/>
          <p:nvPr>
            <p:extLst>
              <p:ext uri="{D42A27DB-BD31-4B8C-83A1-F6EECF244321}">
                <p14:modId xmlns:p14="http://schemas.microsoft.com/office/powerpoint/2010/main" val="2873764203"/>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9261047"/>
      </p:ext>
    </p:extLst>
  </p:cSld>
  <p:clrMapOvr>
    <a:masterClrMapping/>
  </p:clrMapOvr>
  <p:transition spd="slow">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D69536-F96B-2763-F623-87EA220C6C49}"/>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D05E9727-B4D7-91C7-3E2A-EF56CC257C11}"/>
              </a:ext>
            </a:extLst>
          </p:cNvPr>
          <p:cNvGraphicFramePr/>
          <p:nvPr>
            <p:extLst>
              <p:ext uri="{D42A27DB-BD31-4B8C-83A1-F6EECF244321}">
                <p14:modId xmlns:p14="http://schemas.microsoft.com/office/powerpoint/2010/main" val="2363862355"/>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278910"/>
      </p:ext>
    </p:extLst>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98923-5DF6-3207-360D-44612E64BAFD}"/>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5E54E2D2-531F-0012-971D-A32C2B05CF5A}"/>
              </a:ext>
            </a:extLst>
          </p:cNvPr>
          <p:cNvGraphicFramePr/>
          <p:nvPr>
            <p:extLst>
              <p:ext uri="{D42A27DB-BD31-4B8C-83A1-F6EECF244321}">
                <p14:modId xmlns:p14="http://schemas.microsoft.com/office/powerpoint/2010/main" val="1722147843"/>
              </p:ext>
            </p:extLst>
          </p:nvPr>
        </p:nvGraphicFramePr>
        <p:xfrm>
          <a:off x="646941" y="199849"/>
          <a:ext cx="11425193"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4914610"/>
      </p:ext>
    </p:extLst>
  </p:cSld>
  <p:clrMapOvr>
    <a:masterClrMapping/>
  </p:clrMapOvr>
  <p:transition spd="slow">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95A94-A553-3A2F-42A0-03E0F56A709B}"/>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02F9B507-2D50-2268-0214-C74C9470D923}"/>
              </a:ext>
            </a:extLst>
          </p:cNvPr>
          <p:cNvGraphicFramePr/>
          <p:nvPr>
            <p:extLst>
              <p:ext uri="{D42A27DB-BD31-4B8C-83A1-F6EECF244321}">
                <p14:modId xmlns:p14="http://schemas.microsoft.com/office/powerpoint/2010/main" val="2622554552"/>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89989607"/>
      </p:ext>
    </p:extLst>
  </p:cSld>
  <p:clrMapOvr>
    <a:masterClrMapping/>
  </p:clrMapOvr>
  <p:transition spd="slow">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14239-1742-126B-FBCC-7E4B671B7303}"/>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1549BB8C-A710-3D1F-4EA4-E8C605CD87B9}"/>
              </a:ext>
            </a:extLst>
          </p:cNvPr>
          <p:cNvGraphicFramePr/>
          <p:nvPr>
            <p:extLst>
              <p:ext uri="{D42A27DB-BD31-4B8C-83A1-F6EECF244321}">
                <p14:modId xmlns:p14="http://schemas.microsoft.com/office/powerpoint/2010/main" val="3552873755"/>
              </p:ext>
            </p:extLst>
          </p:nvPr>
        </p:nvGraphicFramePr>
        <p:xfrm>
          <a:off x="646942" y="199849"/>
          <a:ext cx="11162620" cy="5804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6811701"/>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38C8F-501B-1535-B3D0-6287DD7DC2B0}"/>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09454F3C-3E23-55E5-FD8A-F606AE45491D}"/>
              </a:ext>
            </a:extLst>
          </p:cNvPr>
          <p:cNvGraphicFramePr/>
          <p:nvPr>
            <p:extLst>
              <p:ext uri="{D42A27DB-BD31-4B8C-83A1-F6EECF244321}">
                <p14:modId xmlns:p14="http://schemas.microsoft.com/office/powerpoint/2010/main" val="450794194"/>
              </p:ext>
            </p:extLst>
          </p:nvPr>
        </p:nvGraphicFramePr>
        <p:xfrm>
          <a:off x="646942" y="199849"/>
          <a:ext cx="11162620" cy="583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5762665"/>
      </p:ext>
    </p:extLst>
  </p:cSld>
  <p:clrMapOvr>
    <a:masterClrMapping/>
  </p:clrMapOvr>
  <p:transition spd="slow">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0E6AD-3552-2A1F-C834-79D751F373E3}"/>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58BC32E8-60D1-61E5-B01F-7A231D465F36}"/>
              </a:ext>
            </a:extLst>
          </p:cNvPr>
          <p:cNvGraphicFramePr/>
          <p:nvPr>
            <p:extLst>
              <p:ext uri="{D42A27DB-BD31-4B8C-83A1-F6EECF244321}">
                <p14:modId xmlns:p14="http://schemas.microsoft.com/office/powerpoint/2010/main" val="600266000"/>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011612"/>
      </p:ext>
    </p:extLst>
  </p:cSld>
  <p:clrMapOvr>
    <a:masterClrMapping/>
  </p:clrMapOvr>
  <p:transition spd="slow">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ADC62-996F-E45C-A2BF-98AB8789EDB0}"/>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F3FFEFD0-C08E-4DAB-6DF0-8925C5721D93}"/>
              </a:ext>
            </a:extLst>
          </p:cNvPr>
          <p:cNvGraphicFramePr/>
          <p:nvPr>
            <p:extLst>
              <p:ext uri="{D42A27DB-BD31-4B8C-83A1-F6EECF244321}">
                <p14:modId xmlns:p14="http://schemas.microsoft.com/office/powerpoint/2010/main" val="3414780904"/>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0372581"/>
      </p:ext>
    </p:extLst>
  </p:cSld>
  <p:clrMapOvr>
    <a:masterClrMapping/>
  </p:clrMapOvr>
  <p:transition spd="slow">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FCB5F-B938-C73C-53F1-3D9C16A6C438}"/>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4E5F16D4-FC58-F9AA-1FB4-EA29F4048D07}"/>
              </a:ext>
            </a:extLst>
          </p:cNvPr>
          <p:cNvGraphicFramePr/>
          <p:nvPr>
            <p:extLst>
              <p:ext uri="{D42A27DB-BD31-4B8C-83A1-F6EECF244321}">
                <p14:modId xmlns:p14="http://schemas.microsoft.com/office/powerpoint/2010/main" val="327302218"/>
              </p:ext>
            </p:extLst>
          </p:nvPr>
        </p:nvGraphicFramePr>
        <p:xfrm>
          <a:off x="257197" y="291048"/>
          <a:ext cx="11120337" cy="55101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8548257"/>
      </p:ext>
    </p:extLst>
  </p:cSld>
  <p:clrMapOvr>
    <a:masterClrMapping/>
  </p:clrMapOvr>
  <p:transition spd="slow">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D9C83-849A-6E8C-CCB5-23406654855E}"/>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CF37F804-264C-9712-97C6-119229444564}"/>
              </a:ext>
            </a:extLst>
          </p:cNvPr>
          <p:cNvGraphicFramePr/>
          <p:nvPr>
            <p:extLst>
              <p:ext uri="{D42A27DB-BD31-4B8C-83A1-F6EECF244321}">
                <p14:modId xmlns:p14="http://schemas.microsoft.com/office/powerpoint/2010/main" val="3952811111"/>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24B3C13C-EDB6-8CE3-D55D-C09725AADFB1}"/>
              </a:ext>
            </a:extLst>
          </p:cNvPr>
          <p:cNvSpPr txBox="1"/>
          <p:nvPr/>
        </p:nvSpPr>
        <p:spPr>
          <a:xfrm>
            <a:off x="2373330" y="1428108"/>
            <a:ext cx="7253555" cy="1200329"/>
          </a:xfrm>
          <a:prstGeom prst="rect">
            <a:avLst/>
          </a:prstGeom>
          <a:noFill/>
        </p:spPr>
        <p:txBody>
          <a:bodyPr wrap="square" rtlCol="0">
            <a:spAutoFit/>
          </a:bodyPr>
          <a:lstStyle/>
          <a:p>
            <a:r>
              <a:rPr lang="en-GB" sz="3600" b="1" dirty="0">
                <a:latin typeface="Cambria" panose="02040503050406030204" pitchFamily="18" charset="0"/>
                <a:ea typeface="Cambria" panose="02040503050406030204" pitchFamily="18" charset="0"/>
              </a:rPr>
              <a:t>Thanks for your attendance and contributions</a:t>
            </a:r>
            <a:endParaRPr lang="en-AU" sz="3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57220716"/>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F952A-36D2-1AD6-CB9F-84404D3CE910}"/>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6536E7C9-BFA4-0DE5-3A3F-1499F71F0C4E}"/>
              </a:ext>
            </a:extLst>
          </p:cNvPr>
          <p:cNvGraphicFramePr/>
          <p:nvPr>
            <p:extLst>
              <p:ext uri="{D42A27DB-BD31-4B8C-83A1-F6EECF244321}">
                <p14:modId xmlns:p14="http://schemas.microsoft.com/office/powerpoint/2010/main" val="1145986704"/>
              </p:ext>
            </p:extLst>
          </p:nvPr>
        </p:nvGraphicFramePr>
        <p:xfrm>
          <a:off x="646942" y="199849"/>
          <a:ext cx="11162620" cy="583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5050630"/>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2AF38-4E86-C037-A52B-15C713FC35E3}"/>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3C92A697-655D-A78A-47D0-AB44C8DA89CB}"/>
              </a:ext>
            </a:extLst>
          </p:cNvPr>
          <p:cNvGraphicFramePr/>
          <p:nvPr>
            <p:extLst>
              <p:ext uri="{D42A27DB-BD31-4B8C-83A1-F6EECF244321}">
                <p14:modId xmlns:p14="http://schemas.microsoft.com/office/powerpoint/2010/main" val="2713741731"/>
              </p:ext>
            </p:extLst>
          </p:nvPr>
        </p:nvGraphicFramePr>
        <p:xfrm>
          <a:off x="646942" y="199849"/>
          <a:ext cx="11162620" cy="583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7888493"/>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831CE-D355-0175-1E84-77CC084A1739}"/>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847F7235-9E6D-B0ED-1818-31709F4A339E}"/>
              </a:ext>
            </a:extLst>
          </p:cNvPr>
          <p:cNvGraphicFramePr/>
          <p:nvPr>
            <p:extLst>
              <p:ext uri="{D42A27DB-BD31-4B8C-83A1-F6EECF244321}">
                <p14:modId xmlns:p14="http://schemas.microsoft.com/office/powerpoint/2010/main" val="359812057"/>
              </p:ext>
            </p:extLst>
          </p:nvPr>
        </p:nvGraphicFramePr>
        <p:xfrm>
          <a:off x="646942" y="199848"/>
          <a:ext cx="11353274" cy="59235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3910861"/>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FF6D6-7C9F-A83E-9E33-43E1E563D144}"/>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344E92CA-5D96-7062-0040-03189DFA4944}"/>
              </a:ext>
            </a:extLst>
          </p:cNvPr>
          <p:cNvGraphicFramePr/>
          <p:nvPr>
            <p:extLst>
              <p:ext uri="{D42A27DB-BD31-4B8C-83A1-F6EECF244321}">
                <p14:modId xmlns:p14="http://schemas.microsoft.com/office/powerpoint/2010/main" val="677491257"/>
              </p:ext>
            </p:extLst>
          </p:nvPr>
        </p:nvGraphicFramePr>
        <p:xfrm>
          <a:off x="257197" y="291048"/>
          <a:ext cx="11120337" cy="55101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5948268"/>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9EA87-20DE-E85C-A8BD-A4A32E2498A7}"/>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6868B83E-2775-416C-8088-7BDA008BDF16}"/>
              </a:ext>
            </a:extLst>
          </p:cNvPr>
          <p:cNvGraphicFramePr/>
          <p:nvPr>
            <p:extLst>
              <p:ext uri="{D42A27DB-BD31-4B8C-83A1-F6EECF244321}">
                <p14:modId xmlns:p14="http://schemas.microsoft.com/office/powerpoint/2010/main" val="1418341169"/>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8900121"/>
      </p:ext>
    </p:extLst>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911EA-5138-2010-093B-3EE99EE56071}"/>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A58DEE0F-A26C-2EB9-A4A9-C0C0C05FC4F5}"/>
              </a:ext>
            </a:extLst>
          </p:cNvPr>
          <p:cNvGraphicFramePr/>
          <p:nvPr>
            <p:extLst>
              <p:ext uri="{D42A27DB-BD31-4B8C-83A1-F6EECF244321}">
                <p14:modId xmlns:p14="http://schemas.microsoft.com/office/powerpoint/2010/main" val="1399718192"/>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2355303"/>
      </p:ext>
    </p:extLst>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A325C-5914-5A31-7530-E92DD99E9A24}"/>
            </a:ext>
          </a:extLst>
        </p:cNvPr>
        <p:cNvGrpSpPr/>
        <p:nvPr/>
      </p:nvGrpSpPr>
      <p:grpSpPr>
        <a:xfrm>
          <a:off x="0" y="0"/>
          <a:ext cx="0" cy="0"/>
          <a:chOff x="0" y="0"/>
          <a:chExt cx="0" cy="0"/>
        </a:xfrm>
      </p:grpSpPr>
      <p:graphicFrame>
        <p:nvGraphicFramePr>
          <p:cNvPr id="19" name="Diagram 18">
            <a:extLst>
              <a:ext uri="{FF2B5EF4-FFF2-40B4-BE49-F238E27FC236}">
                <a16:creationId xmlns:a16="http://schemas.microsoft.com/office/drawing/2014/main" id="{09998F5A-F21B-4B58-DB4D-FF1B5B4B9CFD}"/>
              </a:ext>
            </a:extLst>
          </p:cNvPr>
          <p:cNvGraphicFramePr/>
          <p:nvPr>
            <p:extLst>
              <p:ext uri="{D42A27DB-BD31-4B8C-83A1-F6EECF244321}">
                <p14:modId xmlns:p14="http://schemas.microsoft.com/office/powerpoint/2010/main" val="4087369982"/>
              </p:ext>
            </p:extLst>
          </p:nvPr>
        </p:nvGraphicFramePr>
        <p:xfrm>
          <a:off x="646942" y="199849"/>
          <a:ext cx="11162620" cy="5847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77217980"/>
      </p:ext>
    </p:extLst>
  </p:cSld>
  <p:clrMapOvr>
    <a:masterClrMapping/>
  </p:clrMapOvr>
  <p:transition spd="slow">
    <p:pul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6502D4A999E241AF6B4BC089831716" ma:contentTypeVersion="13" ma:contentTypeDescription="Create a new document." ma:contentTypeScope="" ma:versionID="abd2f372f7f4401ef0cc65100cfdc6fa">
  <xsd:schema xmlns:xsd="http://www.w3.org/2001/XMLSchema" xmlns:xs="http://www.w3.org/2001/XMLSchema" xmlns:p="http://schemas.microsoft.com/office/2006/metadata/properties" xmlns:ns2="9b522b96-2688-4d72-94fe-da4bbb4409fa" xmlns:ns3="e2936b67-7d37-488c-814c-2769dc7204be" targetNamespace="http://schemas.microsoft.com/office/2006/metadata/properties" ma:root="true" ma:fieldsID="e79b578abf5ccb954b5e3ba2c92e80c1" ns2:_="" ns3:_="">
    <xsd:import namespace="9b522b96-2688-4d72-94fe-da4bbb4409fa"/>
    <xsd:import namespace="e2936b67-7d37-488c-814c-2769dc7204b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522b96-2688-4d72-94fe-da4bbb4409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2c0b621-30b2-41db-9668-4832d3a19fa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936b67-7d37-488c-814c-2769dc7204b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50afe9e5-b287-4d98-9404-135e75112fdf}" ma:internalName="TaxCatchAll" ma:showField="CatchAllData" ma:web="e2936b67-7d37-488c-814c-2769dc7204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b522b96-2688-4d72-94fe-da4bbb4409fa">
      <Terms xmlns="http://schemas.microsoft.com/office/infopath/2007/PartnerControls"/>
    </lcf76f155ced4ddcb4097134ff3c332f>
    <TaxCatchAll xmlns="e2936b67-7d37-488c-814c-2769dc7204b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CBB24E-9A7B-47F0-9FD4-178ABE88968E}"/>
</file>

<file path=customXml/itemProps2.xml><?xml version="1.0" encoding="utf-8"?>
<ds:datastoreItem xmlns:ds="http://schemas.openxmlformats.org/officeDocument/2006/customXml" ds:itemID="{31D648BB-817F-4B0A-876F-F0A2E05B917D}">
  <ds:schemaRefs>
    <ds:schemaRef ds:uri="http://schemas.microsoft.com/office/2006/documentManagement/types"/>
    <ds:schemaRef ds:uri="http://purl.org/dc/elements/1.1/"/>
    <ds:schemaRef ds:uri="http://purl.org/dc/terms/"/>
    <ds:schemaRef ds:uri="http://purl.org/dc/dcmitype/"/>
    <ds:schemaRef ds:uri="ac21b344-ac57-46d9-89ef-b594e1c4e24a"/>
    <ds:schemaRef ds:uri="http://schemas.openxmlformats.org/package/2006/metadata/core-properties"/>
    <ds:schemaRef ds:uri="http://schemas.microsoft.com/office/2006/metadata/properties"/>
    <ds:schemaRef ds:uri="http://schemas.microsoft.com/office/infopath/2007/PartnerControls"/>
    <ds:schemaRef ds:uri="9697628f-e88b-4b8a-9f91-8a4aece37d2f"/>
    <ds:schemaRef ds:uri="http://www.w3.org/XML/1998/namespace"/>
  </ds:schemaRefs>
</ds:datastoreItem>
</file>

<file path=customXml/itemProps3.xml><?xml version="1.0" encoding="utf-8"?>
<ds:datastoreItem xmlns:ds="http://schemas.openxmlformats.org/officeDocument/2006/customXml" ds:itemID="{8037CE1F-5A19-4ECC-9544-4CA8922CDA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1034</TotalTime>
  <Words>1640</Words>
  <Application>Microsoft Office PowerPoint</Application>
  <PresentationFormat>Widescreen</PresentationFormat>
  <Paragraphs>169</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Arial</vt:lpstr>
      <vt:lpstr>Calibri</vt:lpstr>
      <vt:lpstr>Calibri Light</vt:lpstr>
      <vt:lpstr>Cambria</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Lake</dc:creator>
  <cp:lastModifiedBy>Julian Kennelly</cp:lastModifiedBy>
  <cp:revision>16</cp:revision>
  <cp:lastPrinted>2024-03-07T03:07:39Z</cp:lastPrinted>
  <dcterms:created xsi:type="dcterms:W3CDTF">2024-02-08T23:20:00Z</dcterms:created>
  <dcterms:modified xsi:type="dcterms:W3CDTF">2024-03-20T01:21:27Z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0x0101004F6502D4A999E241AF6B4BC089831716</vt:lpwstr>
  </property>
  <property fmtid="{D5CDD505-2E9C-101B-9397-08002B2CF9AE}" pid="3" name="MediaServiceImageTags">
    <vt:lpwstr/>
  </property>
</Properties>
</file>